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Action1.xml" ContentType="application/vnd.ms-office.inkAction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Action2.xml" ContentType="application/vnd.ms-office.inkAction+xml"/>
  <Override PartName="/ppt/tags/tag10.xml" ContentType="application/vnd.openxmlformats-officedocument.presentationml.tags+xml"/>
  <Override PartName="/ppt/ink/inkAction3.xml" ContentType="application/vnd.ms-office.inkAction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Action4.xml" ContentType="application/vnd.ms-office.inkAction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ink/inkAction5.xml" ContentType="application/vnd.ms-office.inkAction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ink/inkAction6.xml" ContentType="application/vnd.ms-office.inkAction+xml"/>
  <Override PartName="/ppt/tags/tag17.xml" ContentType="application/vnd.openxmlformats-officedocument.presentationml.tags+xml"/>
  <Override PartName="/ppt/ink/inkAction7.xml" ContentType="application/vnd.ms-office.inkAction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ink/inkAction8.xml" ContentType="application/vnd.ms-office.inkAction+xml"/>
  <Override PartName="/ppt/tags/tag32.xml" ContentType="application/vnd.openxmlformats-officedocument.presentationml.tags+xml"/>
  <Override PartName="/ppt/ink/inkAction9.xml" ContentType="application/vnd.ms-office.inkAction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ink/inkAction10.xml" ContentType="application/vnd.ms-office.inkAction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ink/inkAction11.xml" ContentType="application/vnd.ms-office.inkAction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ink/inkAction12.xml" ContentType="application/vnd.ms-office.inkAction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.xml" ContentType="application/vnd.openxmlformats-officedocument.presentationml.notesSlide+xml"/>
  <Override PartName="/ppt/tags/tag54.xml" ContentType="application/vnd.openxmlformats-officedocument.presentationml.tags+xml"/>
  <Override PartName="/ppt/ink/inkAction13.xml" ContentType="application/vnd.ms-office.inkAction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3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ink/inkAction14.xml" ContentType="application/vnd.ms-office.inkAction+xml"/>
  <Override PartName="/ppt/tags/tag74.xml" ContentType="application/vnd.openxmlformats-officedocument.presentationml.tags+xml"/>
  <Override PartName="/ppt/ink/inkAction15.xml" ContentType="application/vnd.ms-office.inkAction+xml"/>
  <Override PartName="/ppt/tags/tag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26" r:id="rId2"/>
    <p:sldId id="1243" r:id="rId3"/>
    <p:sldId id="2435" r:id="rId4"/>
    <p:sldId id="2489" r:id="rId5"/>
    <p:sldId id="2440" r:id="rId6"/>
    <p:sldId id="2441" r:id="rId7"/>
    <p:sldId id="2442" r:id="rId8"/>
    <p:sldId id="2443" r:id="rId9"/>
    <p:sldId id="2444" r:id="rId10"/>
    <p:sldId id="2445" r:id="rId11"/>
    <p:sldId id="2446" r:id="rId12"/>
    <p:sldId id="2490" r:id="rId13"/>
    <p:sldId id="2447" r:id="rId14"/>
    <p:sldId id="2255" r:id="rId15"/>
    <p:sldId id="2256" r:id="rId16"/>
    <p:sldId id="2448" r:id="rId17"/>
    <p:sldId id="2491" r:id="rId18"/>
    <p:sldId id="2449" r:id="rId19"/>
    <p:sldId id="2452" r:id="rId20"/>
    <p:sldId id="2492" r:id="rId21"/>
    <p:sldId id="2450" r:id="rId22"/>
    <p:sldId id="2493" r:id="rId23"/>
    <p:sldId id="2494" r:id="rId24"/>
    <p:sldId id="2453" r:id="rId25"/>
    <p:sldId id="2522" r:id="rId26"/>
    <p:sldId id="2454" r:id="rId27"/>
    <p:sldId id="2455" r:id="rId28"/>
    <p:sldId id="2460" r:id="rId29"/>
    <p:sldId id="2461" r:id="rId30"/>
    <p:sldId id="2462" r:id="rId31"/>
    <p:sldId id="2459" r:id="rId32"/>
    <p:sldId id="2456" r:id="rId33"/>
    <p:sldId id="2457" r:id="rId34"/>
    <p:sldId id="2458" r:id="rId35"/>
    <p:sldId id="2463" r:id="rId36"/>
    <p:sldId id="2422" r:id="rId37"/>
    <p:sldId id="2464" r:id="rId38"/>
    <p:sldId id="2420" r:id="rId39"/>
    <p:sldId id="2465" r:id="rId40"/>
    <p:sldId id="2466" r:id="rId41"/>
    <p:sldId id="2512" r:id="rId42"/>
    <p:sldId id="2436" r:id="rId43"/>
    <p:sldId id="2467" r:id="rId44"/>
    <p:sldId id="2513" r:id="rId45"/>
    <p:sldId id="2514" r:id="rId46"/>
    <p:sldId id="2469" r:id="rId47"/>
    <p:sldId id="2470" r:id="rId48"/>
    <p:sldId id="2471" r:id="rId49"/>
    <p:sldId id="2517" r:id="rId50"/>
    <p:sldId id="2516" r:id="rId51"/>
    <p:sldId id="2519" r:id="rId52"/>
    <p:sldId id="2520" r:id="rId53"/>
    <p:sldId id="2518" r:id="rId54"/>
    <p:sldId id="2472" r:id="rId55"/>
    <p:sldId id="2473" r:id="rId56"/>
    <p:sldId id="2474" r:id="rId57"/>
    <p:sldId id="2475" r:id="rId58"/>
    <p:sldId id="2476" r:id="rId59"/>
    <p:sldId id="1181" r:id="rId60"/>
    <p:sldId id="2477" r:id="rId61"/>
    <p:sldId id="2500" r:id="rId62"/>
    <p:sldId id="2501" r:id="rId63"/>
    <p:sldId id="2502" r:id="rId64"/>
    <p:sldId id="2497" r:id="rId65"/>
    <p:sldId id="2498" r:id="rId66"/>
    <p:sldId id="2499" r:id="rId67"/>
    <p:sldId id="2373" r:id="rId68"/>
    <p:sldId id="2374" r:id="rId69"/>
    <p:sldId id="2503" r:id="rId70"/>
    <p:sldId id="2504" r:id="rId71"/>
    <p:sldId id="2507" r:id="rId72"/>
    <p:sldId id="2505" r:id="rId73"/>
    <p:sldId id="2506" r:id="rId74"/>
    <p:sldId id="2479" r:id="rId75"/>
    <p:sldId id="2478" r:id="rId76"/>
    <p:sldId id="2480" r:id="rId77"/>
    <p:sldId id="2521" r:id="rId78"/>
    <p:sldId id="2481" r:id="rId79"/>
    <p:sldId id="2482" r:id="rId80"/>
    <p:sldId id="2484" r:id="rId81"/>
    <p:sldId id="2483" r:id="rId82"/>
    <p:sldId id="2508" r:id="rId83"/>
    <p:sldId id="2509" r:id="rId84"/>
    <p:sldId id="2510" r:id="rId85"/>
    <p:sldId id="2485" r:id="rId86"/>
    <p:sldId id="2486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D0FF"/>
    <a:srgbClr val="A86ED4"/>
    <a:srgbClr val="11FF7D"/>
    <a:srgbClr val="FF6161"/>
    <a:srgbClr val="FF6600"/>
    <a:srgbClr val="FF3D01"/>
    <a:srgbClr val="E1EFFF"/>
    <a:srgbClr val="FF6D6D"/>
    <a:srgbClr val="FFA7A7"/>
    <a:srgbClr val="FFF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47" autoAdjust="0"/>
    <p:restoredTop sz="93487" autoAdjust="0"/>
  </p:normalViewPr>
  <p:slideViewPr>
    <p:cSldViewPr snapToGrid="0" showGuides="1">
      <p:cViewPr varScale="1">
        <p:scale>
          <a:sx n="66" d="100"/>
          <a:sy n="66" d="100"/>
        </p:scale>
        <p:origin x="168" y="6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3-12T02:46:13.03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6465">
    <iact:property name="dataType"/>
    <iact:actionData xml:id="d0">
      <inkml:trace xmlns:inkml="http://www.w3.org/2003/InkML" xml:id="stk0" contextRef="#ctx0" brushRef="#br0">19242 15948 337 0,'0'0'139'67,"0"0"-66"-67,0 0 47 0,0 0 1 0,0 0-67 0,0 0 18 0,0 0-10 0,0 0-13 0,0 0 1 0,0 0 2 7,0 0-10-2,0 0-4 3,-50-9-2 0,50 4-1 1,0 5 1-4,0-6 4 4,0 6 0-1,0-6-12 0,0 6-2-3,21-9-6 3,31-1-8 1,-3-6-2-2,9 7 10 0,14-13-4 0,6 8 2 1,5 5-1 0,13-17-8 3,-13 7-2-8,-2-2 1 6,2 7 5-1,-5-2 1-2,-1 11-4 2,-9-5 1 0,-14-2 3 1,-7 12-3-4,-21 0-2 3,-3 0-3 0,-12 0-2 1,-11 0 1-4,0 0-5 3,0 0 2 0,0 0-2 0,0 0 0-3,0 0 1 4,0 0 0-1,0 0-1 0,0 0-1-1,-11 0-4 0,-51 0 5 1,-26 0 4 0,-24 0-3-2,1 0 2 2,-9 0-3 0,-2 0-1 1,0 22 1-4,3-1 1 4,13 2 1-2,4 3-1 2,24 5-2-4,11-22 3 3,18 5-2 0,25 8 4 0,9-22-4-2,10 4 0 2,5-4 0 0,0 0 0 0,0 0 2-2,0 0-2 2,0 0-2 0,0 0-1 0,44 0 3-2,28 0 5 2,24 0-5 1,21 0 1-2,13 0 0-1,5 0 0 3,8 0 7-2,-14 0 5 2,-17 9 12-4,-6 3 1 4,-28-2 3-2,-21-1 0 1,-13-3-15-2,-15 0-2 2,-13-6-3 0,-11 5-1 0,-5-5-4-2,0 5 0 2,0-5 1 0,0 0-2 0,0 0-1-2,0 4-2 2,-21 1-2 0,-52-5 2 0,-33 0 3-2,-34 0-1 3,0 0 2-1,5 0-2 0,13 0 2-3,20 0-4 3,19-5 0 0,16 1 0 1,28-1 0-3,10 0 0 1,24 5 0 1,5-6 0 0,0 6 0-2,0 0 1 2,0-6 2 0,0 6-3 0,0 0-10-2,0 0 10 2,11 0 0 0,22-9 0 0,6 9 0-2,0-10-7 3,13 6-8-2,-8 4-28 3,6 0-49-6,-4 0-60 4,-40 29-76 1,-1 31-170-2</inkml:trace>
    </iact:actionData>
  </iact:action>
  <iact:action type="remove" startTime="42364">
    <iact:property name="style" value="instant"/>
    <iact:actionData xml:id="d1" ref="#d0"/>
  </iact:action>
  <iact:action type="add" startTime="42300">
    <iact:property name="dataType" value="strokeEraser"/>
    <iact:actionData xml:id="d2">
      <inkml:trace xmlns:inkml="http://www.w3.org/2003/InkML" xml:id="stk1" contextRef="#ctx0" brushRef="#br1">45241 37917 394 0,'0'0'58'6,"0"0"-39"1,0 0-19 1,0 0-15-2,0 0-27 4,0 0-4-4,0 0 30 3,0-74-9-4,0 56 11 5,-5 18-112-4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3-12T04:05:33.99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25462">
    <iact:property name="dataType"/>
    <iact:actionData xml:id="d0">
      <inkml:trace xmlns:inkml="http://www.w3.org/2003/InkML" xml:id="stk0" contextRef="#ctx0" brushRef="#br0">28457 9202 398 0,'0'0'103'6,"0"0"-52"-1,0 0 43 4,0 0-39-3,0 0-16 1,0 0 22 1,0 0-9 1,0 0-11-3,0 0 1 2,0 0-3 0,-21 103-6 0,15-93-9-2,-1 7-3 2,0-3 0 0,6-1-5 0,-10 3-2-2,6 1-2 2,0 2 11 0,-5-2-12 0,7-3-1-2,-1-6 1 2,4-2 0 0,-2-6-2 0,2 0 7-2,0 0-2 2,0 0-3 0,0 0 0 0,0 0 0-2,0 0-6 2,6 0-1 0,10 0 0-1,-1 0 2 0,1 0 4 0,1-6 1 25,-3 3 0-32,5 3 1 0,-3-3-2 0,-1 3-4 6,1-2 1 3,-5 2 4-4,6 0-4 5,-1 0 0-4,3 0-4 3,-3 0 2-4,-5 0-3 3,-2 0 1 0,1 0 2 0,-1 0 1-2,-2 0 2 2,-2 0-1 1,2 0-1 1,-2 0-3-5,-2 2 1 3,0-2-3 0,1 3 0 1,2-3 0-3,-6 0-1 4,0 0 0-6,3 0 0 5,-3 0 0-4,0 0-1 4,4 0 1-2,7 0-1 1,1-3 0-1,0-20 0 1,-5 3 1 1,6-3-3-3,-3-7 3 1,-4 0 0 1,1-6 0 1,-2 2 0-3,-3 0 0 0,3 10 0 3,-2 5-2-1,-3 4 1-2,0 11 0 1,3 1-2 1,-3 0-2-1,0 3-17 2,8 0-15-3,-2 0-28 3,8 3-37-1,-5 4-131 2,-7 3-194-6</inkml:trace>
    </iact:actionData>
  </iact:action>
  <iact:action type="add" startTime="26450">
    <iact:property name="dataType"/>
    <iact:actionData xml:id="d1">
      <inkml:trace xmlns:inkml="http://www.w3.org/2003/InkML" xml:id="stk1" contextRef="#ctx0" brushRef="#br0">28979 9233 214 0,'0'0'57'5,"0"0"-23"3,0 0 42 0,0 0-19-2,0 0 37 2,0 0 49 0,0 0-7 1,-11 42-21-4,8-19-12 4,-3 6-72-2,4-5 2 1,-5-2-5-2,1-1-10 3,3-6-10-2,-1-7 0 1,4-4-4-2,0-4-1 2,0 0 4 0,0 0 2 2,0 0 4-6,13 0-6 5,8 0-5-1,-3 0 1 0,-2 0 8-2,2 0 6 2,0 0 3-1,2 0-1 2,0 0-10-4,1 0-7 4,-3 0 0-2,3 0 1 1,-7 0-3-2,2 0 2 2,-9 0 1 0,-1 0-1 0,-5 0 5 0,5 0-1-2,-3 0 1 4,-3 0-2-4,0 0-1 0,2 0 5 2,0 0-3 0,2 0-2 2,3 0-2-5,1 0 1 4,-2 0-3-2,4 0 1 1,-4 0 0-2,4 4 0 4,-2-4 0-4,0 0-1 3,-1 3 0-2,-1-3 1 0,-4 2-2 2,6 1 2-3,-8-3-1 2,0 3 0-2,0-3 0 2,0 0 0 0,0 0-2-3,0 0 2 3,6 0-3 0,2-27 0 1,2-7 2-4,-2 1 1 5,-3 6 0-2,0 6-1 0,-2 6 0-3,-1 5-1 5,-2 4-5-5,4 6-28 4,-4 0-45-4,0 0-41 3,0 0-52 1,0 16-189-1</inkml:trace>
    </iact:actionData>
  </iact:action>
  <iact:action type="add" startTime="27298">
    <iact:property name="dataType"/>
    <iact:actionData xml:id="d2">
      <inkml:trace xmlns:inkml="http://www.w3.org/2003/InkML" xml:id="stk2" contextRef="#ctx0" brushRef="#br0">29662 9248 454 0,'0'0'85'6,"0"0"26"1,0 0-9-1,0 0-38 2,0 0-15 1,0 0-2-2,-13 123-12 0,10-104-1 0,0-8-14 1,1-6 4 0,-3-2 2-2,5-3-3 2,0 0-8 0,0 0 2 0,0 0 4-2,0 0 8 4,0 0-3-4,7 0-20 2,13 0 1-2,0 0-5 2,1 0 1 0,0 0 1 0,3 0 2-1,0 0 4 0,3 0-4 3,0 0 1-4,0 0-2 1,-3 0 3 3,-5 0 7-3,4 0 6 0,-6 0-12 0,-3 2 3 0,-3-2-4 3,-4 2-4-2,-1-2-3-4,-3 0-1 5,-2 0 1-3,3 0 0 3,-1 0-2-3,1 0 0 1,2 0 1 2,0 0 0-1,4 0-2-2,1-16 1 2,-1-3-1 2,-2-1 1-4,-2-6 2 0,1 4-2 2,-1 0 0 0,3 3 1 1,-4 6-7-4,2 7-12 4,0 1-23-1,1 5-13 2,8 0-56-5,-12 0-98 4,7 0-233-4</inkml:trace>
    </iact:actionData>
  </iact:action>
  <iact:action type="add" startTime="27997">
    <iact:property name="dataType"/>
    <iact:actionData xml:id="d3">
      <inkml:trace xmlns:inkml="http://www.w3.org/2003/InkML" xml:id="stk3" contextRef="#ctx0" brushRef="#br0">30333 9192 280 0,'0'0'115'4,"0"0"-33"2,0 0 4 4,0 0-30-4,0 0-6 2,0 0 12-2,-18 133-5 2,18-121 5 0,0-1-9 0,0 2-11-1,0-1-9 0,0-1-8 2,0-3-4-2,0-3-1-1,0-1 0 2,0-1-5 0,0-3 4 0,0 0 4-2,5 0 1 2,15 0-18 0,1 0-1 0,3 0 4-2,-3 0-1 2,2 0-2 0,-3 0-2 0,-2 0 7-2,-1 0-6 2,3 0 2 0,-5 0-4 0,4 0 3-1,-2 0 0 3,-6 0 3 0,4 0 1-6,-5 0 0 1,0 0 1 3,-3 0 4 1,2 0-5-2,-5 0-6-1,0 0 5 3,-1 0 0-2,-3 0-4 2,0 0-1-3,0 0 8 3,0 0-4-3,0 2-5 2,0-2-2-2,0 0-1 3,0 0 1-1,0 0 0 0,0 0-1-2,0 0 0 2,3 0-5 1,7 0 2-1,-2-24 2-2,5-12 0 1,-1-8 2 5,0 4-2-6,-7 7 0 1,0 10 0 1,-5 12-1-4,0 11-10 4,0 0-29-1,0 0-41 2,0 11-86-3,0 14-220 5</inkml:trace>
    </iact:actionData>
  </iact:action>
  <iact:action type="add" startTime="29420">
    <iact:property name="dataType"/>
    <iact:actionData xml:id="d4">
      <inkml:trace xmlns:inkml="http://www.w3.org/2003/InkML" xml:id="stk4" contextRef="#ctx0" brushRef="#br0">23511 8803 251 0,'0'0'270'6,"0"0"-171"3,0 0 72-3,0 0-101 0,0 0-12 2,0 0-1 0,0 0-20 0,-28 115-1-2,25-95-12 2,0-1-4 0,-1-2 0 1,4-10 3-4,0-1-2 3,0-4-4 0,0 2-4 0,0-4 1-2,0 2 3 2,0 1-6 0,0 0-7 1,0 0-1-1,10 3 5-1,-5-2 0 1,5 2 1-1,3-2 6-2,2-3-3 3,9-1-6 1,3 0-1 1,10 0-3-6,1 0 1 4,4 0-1-1,9 0 15 4,0 0 1-7,1 0 6 7,3 4-9-5,-6 1-2 4,6-2 4-6,-1-3-3 4,-2 4-2 0,-5-1-3 0,-1 6 5-1,-2-2-4 0,-2 0-1 4,-2-4-3-6,-4 2 1 1,-3 0 0 2,-2 4 0 0,-7-4-1 0,-7 0 0-2,3-5-1 2,-8 0-4-2,-2 4-1 5,1-4 0-8,-2 1 0 7,-1-1 0-1,-1 4 0-1,2-2 1-2,1 2-1 0,-5-4 0 2,2 0-1-1,-5 0 0 3,-2 0 2-6,0 0-1 6,4 0 0-3,-1 0-1-1,-3 0 0 1,0 0 2 1,0 0-1 2,0 0 0-3,0 0-2 1,3 0 2-2,-3 0-1 3,7-11-3-5,-2-22 4 7,4-8 0-4,2 1 0 1,2 8-1-3,1 1 1 4,-3 10 0-2,-2 8-1 1,-7 6 1 0,-2 7-1-2,5 0-1 4,0 0-19-3,-5 25-38-2,0 17-75 3,0-22-65 0,0-5-193 1</inkml:trace>
    </iact:actionData>
  </iact:action>
  <iact:action type="add" startTime="30630">
    <iact:property name="dataType"/>
    <iact:actionData xml:id="d5">
      <inkml:trace xmlns:inkml="http://www.w3.org/2003/InkML" xml:id="stk5" contextRef="#ctx0" brushRef="#br0">22075 8774 391 0,'0'0'110'3,"0"0"9"6,0 0 29-4,0 0-63 3,0 0-17 0,0 0-12 0,0 0 1-2,25 148-15 4,-22-118 1-4,3-3 7 3,0-2-22-4,1 0-7 8,1-1 11-10,-2-5-21 5,1-2-3-2,-3-3-4 2,0-7 2 0,-1-3 6 0,7 2 0 0,-2-5 0-2,11 1-2 3,3-2-3-2,6 0-4-1,8 0 3 2,-7 0 0 0,4 0 6 0,2 0 1-2,-4 6 11 6,7-2 4-6,-1-2-9 3,2 0-8-4,-2-2-5 5,4 0-1-4,0 0 0 2,-7 0 3-1,1 0-4 0,-1 0 2 3,-6 0-2-4,-4 0 3 1,-6 0 0 0,1 0 5 1,-1 0-1-1,0 0-3 0,2 0-4-1,5 3-3 3,-1 1 2 0,5-4-3-4,-5 2 0 4,-6 1 0-1,-1-3 1 0,0 3-1-2,-9-3 1 2,2 0 0 1,-1 2 0-2,-4-2 0-1,1 0 2 1,-2 2-3 1,-4-2 0 0,0 0 0 0,0 4 1-3,0-4-1 6,0 0 0-5,0 0 0 0,0 0 0 2,0 0 0-1,0 0 0 0,0 0 0 1,0-4-1 1,0-29-2-2,3-13 3 0,3-2 0 0,1-2 0 3,0 6 0-3,0 4 0 1,-2 4-1-3,2 14 1 3,-1 5-1 1,-6 15-8-5,0 2-39 4,0 0-57 1,0 0-33-1,0 5-83-1,0 9-320-1</inkml:trace>
    </iact:actionData>
  </iact:action>
  <iact:action type="add" startTime="31815">
    <iact:property name="dataType"/>
    <iact:actionData xml:id="d6">
      <inkml:trace xmlns:inkml="http://www.w3.org/2003/InkML" xml:id="stk6" contextRef="#ctx0" brushRef="#br0">20686 8734 331 0,'0'0'103'2,"0"0"-96"6,0 0 46 1,0 0-22-2,0 0-9-1,0 0 29 2,-9 12 34 0,5 9-7 0,4 3-19-2,-3 5 15 3,3 7-23-2,-4 5 4-1,4 3-13 2,0-4-17 0,0-3 7 0,0-11-17 0,0-3 0-2,0-7-4 2,0-5 2 0,0-8-2 0,0-1-4-1,11-2-2 0,6 0-5 2,6 0 2-2,4 0 0-1,4 0 6 2,8-2 13 0,-4-6 11 0,6 2-12-2,2-2 1 5,-1 5-6-5,6 1 0 2,-2 2-2-1,0 0-3 1,-1 0 2 0,-6 0 3-3,8 0-1 4,-9 0 1-1,6 0-5 0,-6 2-2-2,-3 3 0 3,-3-2-3-2,-5 0 0 3,-2 3 3-6,-8-6 1 4,0 2-4 0,-7 1 2-1,4 0 6 0,-8-1-6-1,2 2 7 4,-3-4-9-3,0 1 0-1,-2 3-3 2,-3-4-1-1,4 0-1 2,-4 0 1-3,3 0-2 1,-3 0 2 1,6 2-1 1,-1-2 1-4,3 0-2 5,0 0 1-4,5 0 0 3,-8 0 0-1,5 0 0-2,-3 0 0 3,0 0-1-2,3 0 1-1,-1-11-1 2,3-8 1 1,0-5-1-3,-3-7 0 2,4-1 1 0,-4 1 0-1,-4 7-1 1,-1 8 1-2,-1 4 0 3,-3 11-2-2,0-3 1 1,0 4-3-2,0 0-24 3,0 0-60-2,-7 0-43 1,-4 0-86-2,-5 0-326 2</inkml:trace>
    </iact:actionData>
  </iact:action>
  <iact:action type="add" startTime="33072">
    <iact:property name="dataType"/>
    <iact:actionData xml:id="d7">
      <inkml:trace xmlns:inkml="http://www.w3.org/2003/InkML" xml:id="stk7" contextRef="#ctx0" brushRef="#br0">19181 8681 277 0,'0'0'57'5,"0"0"19"4,0 0-1-2,0 0-14-1,0 0 40 2,0 0 27 0,5 165-38 0,-5-139-7-2,0 1-22 2,0 0-4 0,0-4-12 0,0 2-13-2,0-6-2 3,2-5-10-2,6-1 0 1,-3-8-8 0,6 1 3-2,0-3 1 2,2 0 5 0,2-3-3 0,5 2-3-2,6 0-4 4,2 1 3-4,7 3-3 0,2-3-5 2,-1 2 8 0,7 1 2 1,-4 0-2 0,1 1 1-3,-7 3-5 2,-3-6 3 0,1 4-6-3,-4-3 2 5,4 1-2-3,-4 0 0-1,2-2-3 1,2-3-1 1,-2 1 0 1,-3-2-2-2,3 4 2-1,-7 2-3 2,1 1 8 1,-5 2-2-3,3-2 2 0,-2 3 0 2,-1-8 0 1,3 1-6-1,-4-3 0-1,0 0-1-1,-7 0-1 3,1 0 1-1,-2 0-1 0,-2 0 1-2,-6 0 0 2,3 0 1 0,2 0-2 0,-3-19 0-1,1-6 0 0,-1-5 1 1,0 0-1-1,-3 4 1 0,0 5-2 2,0 5 2-1,0-3-2-3,0-2 0 3,0 6 0 1,0 1 0-2,0 1-23-1,0 1-52 2,11 4-47 0,-7 5-58 0,5 3-201-2</inkml:trace>
    </iact:actionData>
  </iact:action>
  <iact:action type="remove" startTime="35608">
    <iact:property name="style" value="instant"/>
    <iact:actionData xml:id="d8" ref="#d7"/>
  </iact:action>
  <iact:action type="add" startTime="35612">
    <iact:property name="dataType" value="strokeEraser"/>
    <iact:actionData xml:id="d9">
      <inkml:trace xmlns:inkml="http://www.w3.org/2003/InkML" xml:id="stk8" contextRef="#ctx0" brushRef="#br1">25732 12337 706 0,'0'0'81'8,"0"0"-7"-5,0 0-8 5,0 0-59 0,0 0-7-2,0 0-5 2,4-7-79 0,-4 7-218 0</inkml:trace>
    </iact:actionData>
  </iact:action>
  <iact:action type="remove" startTime="36062">
    <iact:property name="style" value="instant"/>
    <iact:actionData xml:id="d10" ref="#d6"/>
  </iact:action>
  <iact:action type="add" startTime="36065">
    <iact:property name="dataType" value="strokeEraser"/>
    <iact:actionData xml:id="d11">
      <inkml:trace xmlns:inkml="http://www.w3.org/2003/InkML" xml:id="stk9" contextRef="#ctx0" brushRef="#br1">27118 12217 284 0,'0'0'199'6,"0"0"-187"2,0 0-12 1,0 0-7-4,0 0-151 3</inkml:trace>
    </iact:actionData>
  </iact:action>
  <iact:action type="remove" startTime="36447">
    <iact:property name="style" value="instant"/>
    <iact:actionData xml:id="d12" ref="#d5"/>
  </iact:action>
  <iact:action type="add" startTime="36450">
    <iact:property name="dataType" value="strokeEraser"/>
    <iact:actionData xml:id="d13">
      <inkml:trace xmlns:inkml="http://www.w3.org/2003/InkML" xml:id="stk10" contextRef="#ctx0" brushRef="#br1">28250 12167 498 0,'0'0'94'8,"0"0"-29"-5,0 0-10 5,0 0-55-1,0 0-44 0,0 0-118 1</inkml:trace>
    </iact:actionData>
  </iact:action>
  <iact:action type="remove" startTime="36779">
    <iact:property name="style" value="instant"/>
    <iact:actionData xml:id="d14" ref="#d4"/>
  </iact:action>
  <iact:action type="add" startTime="36781">
    <iact:property name="dataType" value="strokeEraser"/>
    <iact:actionData xml:id="d15">
      <inkml:trace xmlns:inkml="http://www.w3.org/2003/InkML" xml:id="stk11" contextRef="#ctx0" brushRef="#br1">29591 12063 499 0,'0'0'127'7,"0"0"-45"-3,0 0 50 3,0 0-81 0,0 0-51 0,0 0 0 1,0 0-75 0,0 0-262 0</inkml:trace>
    </iact:actionData>
  </iact:action>
  <iact:action type="remove" startTime="37452">
    <iact:property name="style" value="instant"/>
    <iact:actionData xml:id="d16" ref="#d0"/>
  </iact:action>
  <iact:action type="add" startTime="37454">
    <iact:property name="dataType" value="strokeEraser"/>
    <iact:actionData xml:id="d17">
      <inkml:trace xmlns:inkml="http://www.w3.org/2003/InkML" xml:id="stk12" contextRef="#ctx0" brushRef="#br1">34523 12548 206 0,'0'0'39'6,"0"0"-39"-1,0 0-22 4,0 0-201-2</inkml:trace>
    </iact:actionData>
  </iact:action>
  <iact:action type="remove" startTime="37709">
    <iact:property name="style" value="instant"/>
    <iact:actionData xml:id="d18" ref="#d1"/>
  </iact:action>
  <iact:action type="add" startTime="37711">
    <iact:property name="dataType" value="strokeEraser"/>
    <iact:actionData xml:id="d19">
      <inkml:trace xmlns:inkml="http://www.w3.org/2003/InkML" xml:id="stk13" contextRef="#ctx0" brushRef="#br1">34918 12564 109 0,'0'0'0'5,"0"0"-85"1</inkml:trace>
    </iact:actionData>
  </iact:action>
  <iact:action type="add" startTime="37842">
    <iact:property name="dataType" value="strokeEraser"/>
    <iact:actionData xml:id="d20">
      <inkml:trace xmlns:inkml="http://www.w3.org/2003/InkML" xml:id="stk14" contextRef="#ctx0" brushRef="#br1">35309 12648 511 0,'0'0'72'6,"0"0"-3"-1,0 0-37 3,0 0-32 0,0 0-29 0,0 0-94-2,46-32-195 2</inkml:trace>
    </iact:actionData>
  </iact:action>
  <iact:action type="remove" startTime="38059">
    <iact:property name="style" value="instant"/>
    <iact:actionData xml:id="d21" ref="#d2"/>
  </iact:action>
  <iact:action type="add" startTime="38062">
    <iact:property name="dataType" value="strokeEraser"/>
    <iact:actionData xml:id="d22">
      <inkml:trace xmlns:inkml="http://www.w3.org/2003/InkML" xml:id="stk15" contextRef="#ctx0" brushRef="#br1">36073 12498 476 0,'0'0'60'5,"0"0"-49"2,0 0 12 0,0 0-23 2,0 0-42-4,0 0-83 3,71 0-278 0</inkml:trace>
    </iact:actionData>
  </iact:action>
  <iact:action type="remove" startTime="38306">
    <iact:property name="style" value="instant"/>
    <iact:actionData xml:id="d23" ref="#d3"/>
  </iact:action>
  <iact:action type="add" startTime="38307">
    <iact:property name="dataType" value="strokeEraser"/>
    <iact:actionData xml:id="d24">
      <inkml:trace xmlns:inkml="http://www.w3.org/2003/InkML" xml:id="stk16" contextRef="#ctx0" brushRef="#br1">36663 12422 379 0,'0'0'110'5,"0"0"-19"3,0 0 26 0,0 0-47-2,0 0-41 3,0 0-20-2,24 36-9 2,-24-36-68-4,0 4-214 4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3-12T04:25:24.377"/>
    </inkml:context>
    <inkml:brush xml:id="br0">
      <inkml:brushProperty name="width" value="0.05292" units="cm"/>
      <inkml:brushProperty name="height" value="0.05292" units="cm"/>
    </inkml:brush>
  </inkml:definitions>
  <iact:action type="add" startTime="14623">
    <iact:property name="dataType"/>
    <iact:actionData xml:id="d0">
      <inkml:trace xmlns:inkml="http://www.w3.org/2003/InkML" xml:id="stk0" contextRef="#ctx0" brushRef="#br0">11270 6941 818 0,'0'0'115'3,"0"0"0"3,0 0 13 2,0 0-44-1,0 0-27 2,4 157 21-4,-14-76-5 3,-7 11-5 0,0 11 0-2,2 6-4 2,5 3-5 0,-3-4-11 0,9-5-11 0,0-16-10-2,4-16 0 2,0-21-10 0,0-15 0 0,0-16 2-2,0-6 4 2,0-1 6 0,25-1-11 1,13-3-4-2,12-3-7 0,13 1 3 1,0-3 4-2,7 0-1 4,-4 1-13-4,0 3 0 3,-2-2 0 6,-7 2 0-12,-4 1 0 4,-8-8 0 1,-6 7 0-5,-6-2 0 4,-5 0 0 1,-3 1 0 2,-1-3 0-4,-4 2 0 1,5-2-41 1,-3-1-55 0,6 8-57 0,-1-3-53-2,-22-7-78 1,2 0-342 1</inkml:trace>
    </iact:actionData>
  </iact:action>
  <iact:action type="add" startTime="15062">
    <iact:property name="dataType"/>
    <iact:actionData xml:id="d1">
      <inkml:trace xmlns:inkml="http://www.w3.org/2003/InkML" xml:id="stk1" contextRef="#ctx0" brushRef="#br0">12373 8033 746 0,'0'0'220'6,"0"0"-83"1,0 0 2-1,0 0-70 5,0 0-42-6,0 0-27 4,49 131-7-4,-49-93-70 3,1-13-52 0,-1-25-168-2</inkml:trace>
    </iact:actionData>
  </iact:action>
  <iact:action type="add" startTime="15235">
    <iact:property name="dataType"/>
    <iact:actionData xml:id="d2">
      <inkml:trace xmlns:inkml="http://www.w3.org/2003/InkML" xml:id="stk2" contextRef="#ctx0" brushRef="#br0">12388 7428 621 0,'0'0'123'8,"0"0"34"-4,0-150-35 2,0 143-67 2,-3 7-17 0,3 0-9 0,0 0-24 0,0 17-5-2,0 16-57 2,0 6-111 1,0-20-129-2</inkml:trace>
    </iact:actionData>
  </iact:action>
  <iact:action type="add" startTime="15461">
    <iact:property name="dataType"/>
    <iact:actionData xml:id="d3">
      <inkml:trace xmlns:inkml="http://www.w3.org/2003/InkML" xml:id="stk3" contextRef="#ctx0" brushRef="#br0">13013 7600 523 0,'0'0'153'6,"0"0"-18"-2,0 0 6 4,0 0-51 0,0 0-21 0,0 0 17-2,-32-58-5 2,-14 81-1 0,4 10-22-1,5 5-10 0,8 6-15 2,3-1-5-2,15 2-4-1,0-6-2 2,11 1-8 0,0-11-3 0,0-6-2-2,25-12 12 2,12-11-18 0,-2 0-3 1,5-25-5-4,1-24 1 3,-12-14 1 0,-6-9 2 0,-8 2-1-2,-6-2 2 5,-6 15-2-4,-3 16 2 1,0 19 1 0,0 13-1-3,0 9 2 4,0 0-1-2,0 40 17-1,0 36 31 3,0 31-14-1,-10 20 11 0,1 15-4-3,4 0 1 5,-9-4-8-4,2-12-16 5,-3-21-2-5,-5-26-10 3,-1-19-4-4,-3-20-3 2,-7-7-2 1,5-11-3-2,-2-13-24 3,8-9-43 2,-2 0-33-8,8-31-23 4,1-34-18 4,13 24-113-6,0-2-257 5</inkml:trace>
    </iact:actionData>
  </iact:action>
  <iact:action type="add" startTime="16092">
    <iact:property name="dataType"/>
    <iact:actionData xml:id="d4">
      <inkml:trace xmlns:inkml="http://www.w3.org/2003/InkML" xml:id="stk4" contextRef="#ctx0" brushRef="#br0">13456 6870 524 0,'0'0'247'3,"0"0"-78"3,0 203-6 2,0-108-61 0,0 12-25-2,-7 8 2 2,-6 2-11 1,0-7-11-2,9-12-2-1,-1-21-12 2,0-22-7 0,5-23-15 0,0-18-6-2,0-14-8 3,0 0-7-2,0-8-3 3,13-39-16-6,21-13 15 4,5 2-1 0,-2 15 3 0,-9 14 2-1,0 15 2 0,-8 11-2 1,0 3 5 0,3 10 5 0,-5 43 18-2,0 12 1 7,-4 9-20-8,-5 0-7 1,-2-13-2 2,-7-8-3 0,3-14-26 0,-3-12-13-2,2-14-29 2,6-13-23 3,7 0-81-6,-9-3-61 1,6-23-331 1</inkml:trace>
    </iact:actionData>
  </iact:action>
  <iact:action type="add" startTime="16526">
    <iact:property name="dataType"/>
    <iact:actionData xml:id="d5">
      <inkml:trace xmlns:inkml="http://www.w3.org/2003/InkML" xml:id="stk5" contextRef="#ctx0" brushRef="#br0">14155 6705 494 0,'0'0'272'5,"0"0"-102"1,0 0-23 0,34 220-24 2,-22-100-15 0,-4 12 8 0,1 5-41-2,-2-4-10 2,-2-2-12 0,2-13-17 0,-4-15-22-2,0-17-13 2,-3-20-1 0,1-20-8 0,-1-18-35-2,9-20-31 2,5-8-39 0,6-8-110 1,-8-26-73-4,1-6-420 3</inkml:trace>
    </iact:actionData>
  </iact:action>
  <iact:action type="add" startTime="16773">
    <iact:property name="dataType"/>
    <iact:actionData xml:id="d6">
      <inkml:trace xmlns:inkml="http://www.w3.org/2003/InkML" xml:id="stk6" contextRef="#ctx0" brushRef="#br0">14541 7264 843 0,'0'0'130'5,"0"0"53"0,-222-27-43 3,104 35-60 0,-4 14-38 2,7 2-32-4,10 6-10 0,18 4-2 2,11 4-73 0,70-21-69-1,6 3-131 0</inkml:trace>
    </iact:actionData>
  </iact:action>
  <iact:action type="add" startTime="17126">
    <iact:property name="dataType"/>
    <iact:actionData xml:id="d7">
      <inkml:trace xmlns:inkml="http://www.w3.org/2003/InkML" xml:id="stk7" contextRef="#ctx0" brushRef="#br0">12841 9039 768 0,'0'0'192'3,"0"0"-57"5,0 0 26-1,0 0-39 0,189-35-24 2,-92 16-12-2,25-2 8 0,24 6-14 0,24-1-14 1,16-3-4 0,11 7-9-2,1 5-3 2,-4 4-8 2,-5 3-10-1,-10 0-26-3,-8 0-6 2,-20 0 0-1,-10-7 0 2,-8 0 0-4,-8-1 0 3,-12-1 0 0,-14 4 0 0,-22 2 0-2,-19-3 0 2,-23 5 0 0,-16-3 0 0,-9 1 0-1,-8 3 0-2,-2 0 0 5,3 0 0-3,-3 0 0-1,0 0 0 1,0 0 0 2,-5-16 0-2,-50-6 0 0,-22-11 0 2,-17-4 0-1,-1-6 0 0,-2-5 0-4,1 0 0 7,4-5 0-3,4 7 0 1,11 4 0-4,14 7 0 1,18 9 0 4,12 10 0-3,16 8 0-1,15 3 0 1,2 3 0 2,0-2 0-2,0 3 0-2,0 1 0 4,15 0 0-1,40 24 0 1,20 17 0-4,14 10 0 5,-2-1 0-2,-5-1 0 2,-4 0 0-5,-12-2 0 1,-5-4 0 1,-12-1 0 2,-7-1 0-3,-11-9 0 2,-14 1 0 1,-4-4 0-2,-13 8 0 0,0 5 0-1,0 6 0 5,-34 4 0-6,-8-8 0 1,-6-3 0 3,1-11 0-1,2 0 0-1,8-6 0-1,4-5 0 3,4 4 0-2,10-4 0 3,0-5 0-5,7-7 0 3,6-1-110-1,6 0-85 2,0-6-75-4,0 0-196 3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3-22T03:50:57.856"/>
    </inkml:context>
    <inkml:brush xml:id="br0">
      <inkml:brushProperty name="width" value="0.05292" units="cm"/>
      <inkml:brushProperty name="height" value="0.05292" units="cm"/>
    </inkml:brush>
  </inkml:definitions>
  <iact:action type="add" startTime="7622">
    <iact:property name="dataType"/>
    <iact:actionData xml:id="d0">
      <inkml:trace xmlns:inkml="http://www.w3.org/2003/InkML" xml:id="stk0" contextRef="#ctx0" brushRef="#br0">10957 5916 293 0,'0'0'246'127,"0"0"-96"-127,0 0-1 0,0 0-29 0,0 0-37 0,0 0-3 0,0 0-25 1,0 0 4-1,0 0 9 0,32 207-1 0,-32-118-7 0,4 11-20 0,-1 15-3 0,1 16 5 0,3 14-11 0,-1 8-3 1,4 9 0-1,-3 5-5 5,-1 5-6-1,-2 6 1 4,0-6-1 0,3-7-6 0,-4-12 3 1,-2-14 1-1,-1-21-3-3,0-19-4 3,0-15 1 2,0-5-4-2,0-2 4-3,0 2-3 1,0-5 3 8,0-11-4-11,0-8-1 5,0-14-1-2,0-14 1 0,0-11-3 2,0-7 1 0,0-9-2 0,0 0 0-2,0 0-2 2,0 0 1-1,0 0 0 0,-4 0-5 1,-11-40-2 1,-8-20 6 1,-7-22 1 0,-8-16 1-6,3-6 0 2,0 1-1 2,-2 10 2-3,6 16-2 3,6 17-9 0,9 19 6 3,9 16-1-5,2 14 3 1,3 9 2-1,2 2 1 2,0 0 2 0,0 0-1-3,0 0 3 5,0 7-1-2,0 29 7 1,0 14-8-4,10 8 1 3,10 0 7-2,5 9-4 4,-1 4 6-4,4 5 1 5,-4 3 7-4,3 4-5 2,-2-10 4-6,-2 2-12 6,2-10 4-1,-1-8 0 0,-1-10-2-1,-6-11 1 0,-2-11-1 2,-9-11 6-5,-2-7-5 6,-1-4 12-5,-3-3-9 3,0 0-14-2,7 0 0 3,10-16 0-1,6-30 0 0,12-24 0-3,-4-14 0 3,-1-10 0 2,-2 5 0-4,-7 7 0 5,-3 15 0-4,-6 24 0 1,-5 16 0-2,-5 16 0-1,-2 8 0 2,0 3 0 1,0 0-98 0,6 0-53 0,10 0-91-1,-11 3-100 0,8 16-498 1</inkml:trace>
    </iact:actionData>
  </iact:action>
  <iact:action type="add" startTime="8618">
    <iact:property name="dataType"/>
    <iact:actionData xml:id="d1">
      <inkml:trace xmlns:inkml="http://www.w3.org/2003/InkML" xml:id="stk1" contextRef="#ctx0" brushRef="#br0">11838 6922 734 0,'0'0'161'3,"0"0"5"5,0 0-38 1,0 0-34-1,0 0-15 0,0 0-9-2,0 0-15 2,-10 210 8-1,-4-97 4 2,1 13-12-3,5 10-10 2,1 1-6 0,0-5-10-2,5-15-4 2,0-19-2 1,2-15 1-2,0-20-3-1,0-11 1 4,0-16 4-3,0-13-1 1,0-15 4-2,0-8 5 1,11 0-1 1,20 0-33 1,16 0 0-3,19 0 0 2,4-4 0 0,5-4 0 8,-2-4 0-13,1 5 0 4,-9 1 0-2,-3-3 0 2,-7 1 0 0,-10 0 0-1,-8 0 0 4,-9 5 0-4,-4-1 0 1,-9 1 0 0,-8 3 0 1,3 0 0 0,0 0-106-1,-3 0-79 0,7 7-92 1,-14-1-100 0,0-6-639-2</inkml:trace>
    </iact:actionData>
  </iact:action>
  <iact:action type="add" startTime="9103">
    <iact:property name="dataType"/>
    <iact:actionData xml:id="d2">
      <inkml:trace xmlns:inkml="http://www.w3.org/2003/InkML" xml:id="stk2" contextRef="#ctx0" brushRef="#br0">12880 7764 857 0,'0'0'146'1,"0"0"-12"4,0 0-62 3,0 0-40 1,68 165-18-3,-62-124-14 2,-3-3-1 0,-2-5-23 0,5-8-68 0,-6-23-119-2,0-2-357 3</inkml:trace>
    </iact:actionData>
  </iact:action>
  <iact:action type="add" startTime="9280">
    <iact:property name="dataType"/>
    <iact:actionData xml:id="d3">
      <inkml:trace xmlns:inkml="http://www.w3.org/2003/InkML" xml:id="stk3" contextRef="#ctx0" brushRef="#br0">12807 7247 427 0,'0'0'537'2,"0"0"-378"7,0-161-19-1,0 137-75 1,0 7-35-2,-3 9-15 0,3 5-13 3,-3 3-2-6,3 0-22 2,0 3-50 2,0 13-88 0,0 6-212 1</inkml:trace>
    </iact:actionData>
  </iact:action>
  <iact:action type="add" startTime="9571">
    <iact:property name="dataType"/>
    <iact:actionData xml:id="d4">
      <inkml:trace xmlns:inkml="http://www.w3.org/2003/InkML" xml:id="stk4" contextRef="#ctx0" brushRef="#br0">13486 7617 381 0,'0'0'225'4,"0"0"-51"3,0 0-46 1,0 0-70 0,0 0-12-1,0 0 15 0,-15-2 38 0,-24 31-34 2,-1 11 3-1,2 3-17-2,6 3-11 2,8 0-8 0,8-8-12 0,11-8-3-2,5-5 4 1,0-8 0 2,5-1-10 0,32-8-4-5,5-8-7 5,4 0 0-1,3-24 0 0,-10-29-1-2,-5-7-1 2,-10-3 1 2,-8-6-3-4,-13 7-1 1,-3 2-1 4,0 11-2 1,0 16 7-10,0 16 1 3,0 12 0 2,0 5 0 1,-7 0 2 0,2 31-1 4,4 26 8-5,1 25 2-3,0 22 4 4,0 24 7-3,6 22 9 3,15 16 12 0,1 8-5 3,-5 5-7 1,-7-11-5-12,-10-12 6 8,0-30-1-1,-10-25-12 1,-29-25-9-1,-14-18-9 10,-6-16-2-16,-1-19 1 5,5-14-9-1,5-9-35 3,11-21-60 0,12-47-1-2,16-28-52 3,11 37-85-2,0 4-230 2</inkml:trace>
    </iact:actionData>
  </iact:action>
  <iact:action type="add" startTime="10238">
    <iact:property name="dataType"/>
    <iact:actionData xml:id="d5">
      <inkml:trace xmlns:inkml="http://www.w3.org/2003/InkML" xml:id="stk5" contextRef="#ctx0" brushRef="#br0">13811 6780 551 0,'0'0'231'3,"0"0"-66"6,0 0-39-2,0 230-51 2,0-118-8-3,0 17-6 3,0 7-8-2,0 3 1 2,0-4 0-4,6-18-16 3,4-16-7 0,-3-24-9 1,4-31-6-4,-2-23-9 3,-4-18-4 0,5-5-1 0,6-22-2-2,5-30 0 2,3-19-1 0,3 2-1 0,-2 12 4-3,2 13-4 6,-3 20 2-4,1 17 0 1,2 7 3-1,0 12-3 0,4 45 1 1,-4 23-1 1,1 5 0-4,-4 3 0 4,-2-9 0-2,-2-14 1 2,-4-9-2-5,-1-14-2 6,-11-15-18-3,1-17-32 1,3-10-46-1,2 0-18-1,8-46-86 4,-8 9-92-3,-1-5-178-1</inkml:trace>
    </iact:actionData>
  </iact:action>
  <iact:action type="add" startTime="10691">
    <iact:property name="dataType"/>
    <iact:actionData xml:id="d6">
      <inkml:trace xmlns:inkml="http://www.w3.org/2003/InkML" xml:id="stk6" contextRef="#ctx0" brushRef="#br0">14614 6553 522 0,'0'0'253'2,"0"0"-83"4,0 0-61 3,0 0-50-1,73 246 19-2,-50-115 2 3,4 16-8-2,1 11-2 1,-1-6-10-2,5-9-22 2,-9-20-14 0,-1-19-15 0,-2-18 1-2,-3-7-10 4,-6-17-1-3,0-16 1 1,1-12-8-1,-8-17-23 0,0-11-39 2,-1-6-61-3,-3-2-56 0,6-26-172 2</inkml:trace>
    </iact:actionData>
  </iact:action>
  <iact:action type="add" startTime="10964">
    <iact:property name="dataType"/>
    <iact:actionData xml:id="d7">
      <inkml:trace xmlns:inkml="http://www.w3.org/2003/InkML" xml:id="stk7" contextRef="#ctx0" brushRef="#br0">15230 7281 676 0,'0'0'113'5,"0"0"117"4,-214-53-79-1,91 53-24-2,-5 0-37 2,1 0-33 0,3 7-42-1,7 20-15-1,7-1 0 3,21-9-46-1,76-17-135 1,13 0-150-4</inkml:trace>
    </iact:actionData>
  </iact:action>
  <iact:action type="add" startTime="16416">
    <iact:property name="dataType"/>
    <iact:actionData xml:id="d8">
      <inkml:trace xmlns:inkml="http://www.w3.org/2003/InkML" xml:id="stk8" contextRef="#ctx0" brushRef="#br0">13258 12699 301 0,'0'0'120'8,"0"0"11"-2,0 0 2 1,0 0-18 1,0 0 6 1,0 0-13-4,0 0-26 4,0 0-14-1,0 0-6-2,15-14-12 2,16-10-16 0,7-5-4 0,5-8-4 0,0 5-12-2,0 1-9 1,-9 6-2 2,-6 8-2-1,-2 13-1-2,-13 1-19 2,-5 3-64 0,-8 0-72 0,0 0-140-2,0 11-458 2</inkml:trace>
    </iact:actionData>
  </iact:action>
  <iact:action type="add" startTime="16936">
    <iact:property name="dataType"/>
    <iact:actionData xml:id="d9">
      <inkml:trace xmlns:inkml="http://www.w3.org/2003/InkML" xml:id="stk9" contextRef="#ctx0" brushRef="#br0">13346 13323 399 0,'0'0'269'3,"0"0"-40"6,0 0-70-1,0 0-49 2,0 0-18-7,0 0-9 6,94-5-8-1,-57 15-25-2,3-2-23 2,-7 4-13 0,3-5-7-1,-8 2-7 2,-1-1-1-3,-13-2-32 2,-3-1-68-1,-11-2-40 2,0-3-104-4,0 2-373 4</inkml:trace>
    </iact:actionData>
  </iact:action>
  <iact:action type="add" startTime="17402">
    <iact:property name="dataType"/>
    <iact:actionData xml:id="d10">
      <inkml:trace xmlns:inkml="http://www.w3.org/2003/InkML" xml:id="stk10" contextRef="#ctx0" brushRef="#br0">13006 13996 234 0,'0'0'208'3,"0"0"-52"6,0 0 34-4,0 0-43 5,0 0-25-3,0 0-36 1,0 0-3-2,51 39-22 2,-23-6-2 0,-1-1-24-2,1-1-16 2,-7-8-16 0,0 0-3-1,-5-10-11 0,-5-3-47 1,-5 0-52 0,-6-10-41 0,0 0-233-2</inkml:trace>
    </iact:actionData>
  </iact:action>
  <iact:action type="add" startTime="17880">
    <iact:property name="dataType"/>
    <iact:actionData xml:id="d11">
      <inkml:trace xmlns:inkml="http://www.w3.org/2003/InkML" xml:id="stk11" contextRef="#ctx0" brushRef="#br0">12285 14219 102 0,'0'0'553'6,"0"0"-416"0,0 0 19 2,0 0-83 0,0 0-24-1,0 0-10 0,12 182-19 0,-12-141-13 1,0-9-5 1,-3-1-2-3,3-7-17 2,0-10-89 0,0-14-195 0,0 0-413-2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3-12T04:46:50.2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855">
    <iact:property name="dataType"/>
    <iact:actionData xml:id="d0">
      <inkml:trace xmlns:inkml="http://www.w3.org/2003/InkML" xml:id="stk0" contextRef="#ctx0" brushRef="#br0">5137 14912 621 0,'0'0'283'6,"0"0"-104"0,0 0-34 1,0 0-13 2,0 0-26-1,0 0-26-3,0 0-1 4,0 0-18-1,0 0 2 0,0 0-2 0,0 0-4-2,0 0-6 2,0 0-3 1,0 0-8-4,0 0-8 3,0 0-23 0,0 0-9 0,0 0 0-2,0 0 0 2,0 0 0 0,0 0 0 0,0 0 0-2,0 0 0 2,0 0 0 0,0 0 0 0,0 0 0 0,0 0 0-2,2 0 0 2,-2 0 0 0,0 0 0-2,0 0 0 3,0 0 0-2,0 0 0 2,0 0 0-4,0 0 0 3,4 0 0 0,-1 0 0 0,-1 0 0 0,11 0 0-2,3 0 0 2,5 0 0 0,6 0 0 1,-9 0 0-4,0 0 0 3,3 0 0 0,-2 0 0 0,2 0 0-2,2 0 0 2,5 0 0 0,-1-3 0 0,5-5 0 0,-2 6 0-1,2-4 0 3,3 0 0-7,-1 4 0 5,-6 2 0 4,5 0 0-6,-6-3 0 3,4 3 0-5,-5-3 0 4,5 1 0 0,-2-1 0-1,-1 3 0 0,-6 0 0 2,-3 0 0-2,-5 0 0 1,4 0 0-2,1 0 0 2,-4 0 0 1,1 0 0-3,-2 0 0 2,4 0 0-1,0 0 0 1,2 0 0 18,4 0 0-26,0 0 0 0,-4 0 0 3,7 0 0 6,-1 0 0-3,-2 0 0 2,3-4 0 0,1 4 0-2,2-4 0 2,-2 4 0 0,5 0 0 0,0 0 0-2,7 0 0 3,-1 0 0-1,7 11 0 0,3 1 0-3,3 0 0 6,0-4 0-5,8-1 0 4,3-3 0-8,5-1 0 7,1 3 0-2,4 2 0 1,1 0 0-1,5 3 0 1,9-1 0 2,0 2 0-5,1-1 0 3,-2 0 0-1,-5-6 0 2,-3 2 0-1,-3-7 0-2,-5 0 0 2,-2 0 0-2,1 0 0 3,-1 0 0-4,0 0 0 3,3-4 0 0,-7-2 0 0,0-1 0-1,-7-3 0 2,-9 6 0-2,-4-2 0 1,-8 4 0-1,-6-2 0 0,-7 4 0 3,-4-3 0-3,0 1 0-1,-13 2 0 1,4 0 0 1,-7 0 0 0,0 0 0-3,3-2 0 3,-5 2 0 0,2 0 0 0,-1 0 0-2,0 0 0 4,0 0 0-4,4 0 0 3,-5-4 0-3,7 4 0 2,4-2 0 0,2 2 0-1,6-2 0 0,3-2 0 0,4 3 0 3,2-3 0-3,0-2 0 2,4 0 0-5,-1 2 0 6,4-5 0-3,5 1 0-2,1 2 0 4,3-1 0-1,2-3 0 0,-4 6 0-1,4-2 0 2,-3 1 0-3,-1 1 0 4,4 4 0-6,-6-4 0 4,-7-2 0 2,5 4 0-4,-2-2 0 0,1 3 0 1,1-2 0 3,-1 0 0-4,4-1 0 1,-4 2 0 1,3 0 0 1,-6-1 0-1,3 3 0-2,4-3 0 2,-1-3 0-1,3 1 0 2,-3 0 0-3,1-4 0 2,-1 4 0-1,-3-3 0 2,4-1 0-5,0 4 0 6,0-2 0-2,5 0 0 0,-2 2 0-1,-2-2 0-1,5 0 0 3,1 2 0 0,0 2 0-1,5-6 0-4,-5 4 0 5,-4 0 0-2,5 0 0-1,-11 1 0 2,2 3 0 3,0 1 0-5,-9 0 0-1,5-4 0 5,-6 2 0-4,2 2 0 6,-3 0 0-9,-3-3 0 4,5 3 0 2,-6-3 0-3,4-1 0 0,-5 3 0 3,3 1 0 1,-5 0 0-5,-3 0 0 3,0 0 0-2,-1 0 0 3,5 0 0-1,0 0 0-2,2 0 0 4,4 0 0 20,2-4 0-30,1 4 0 0,2 0 0 0,-1 0 0 5,6 0 0 6,-4 0 0-8,0 0 0 7,-2 0 0-2,4 0 0 0,-2 0 0-2,-3 0 0 2,-4 0 0 0,1 0 0-1,0 0 0 0,-5 0 0-1,-2 0 0 2,0 0 0 1,-1 0 0-2,-2 0 0 0,0 0 0 1,3 0 0 0,0 0 0-1,0 0 0 0,-1 0 0 1,-2 0 0 2,-3 0 0-7,2 0 0 6,0 0 0-2,-6 0 0 1,4 0 0-1,-2 0 0 0,2 4 0 2,-2-3 0-2,5 3 0-2,-3-1 0 4,0 0 0-1,-1 3 0 0,6 1 0-1,4 1 0 0,-2 1 0 2,8 1 0 0,-2 4 0-4,2-3 0 5,-3 3 0-4,-3-7 0 3,1 3 0-2,-8-6 0 0,2-1 0 2,-5-1 0-3,6-2 0 3,-3 4 0-4,2-4 0 4,-5 0 0-1,6 3 0-1,-8-3 0-1,-2 0 0 1,-5 3 0 1,-2-3 0-2,1 0 0 2,-4 0 0 0,-3 0 0 0,0 0 0-2,0 0 0 5,0 0 0-6,0 0 0 4,0 0 0-4,0 0 0 3,0 0 0 0,0 0 0 0,0 2 0-2,0-2 0 2,0 2 0 1,0-2-128-2,0 6-84-1,0-3-67 2,-6 3-118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3-21T01:30:24.8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48">
    <iact:property name="dataType"/>
    <iact:actionData xml:id="d0">
      <inkml:trace xmlns:inkml="http://www.w3.org/2003/InkML" xml:id="stk0" contextRef="#ctx0" brushRef="#br0">12112 3651 299 0,'0'0'364'92,"0"0"-215"-92,0 0-20 1,0 0-37-1,0 0-28 2,0 0-1 0,0 0-3-2,24-6-9 0,-23 6 7 1,5 0-11-1,-1 0 0 0,-3 19-14 0,2 8 5 2,-1 6-13-1,-3 3-10-1,0-3 4 0,0-6 3 2,0 2-8-1,0-3-7 0,0-4 0-1,0-6-5 0,0-4 1 1,0-9 0-1,0-3-2 0,0 0 1 0,0 0-1 8,0 0 8 0,0 0 6-2,0 0 1 3,0 0-1-4,0 0 2 1,0 0-2 2,0 7-4 0,0 2-3 0,0-4-6 0,0 0 2-1,0-2 0-1,0-3 4 4,0 0-3-6,0 0-2 5,0 0 3-2,0 0-1 3,0 0 0-4,0 0-5 1,0 0 7 0,0 0-1 3,0 0 1-5,0 0 2 5,0 0 0-5,0 0-1 5,0 0 1-4,0 0 1 3,0 0-6-4,0 0 1 6,0 0 0-6,0 0-4 2,0 0 0 1,0 0 3 1,0 0-2-3,0 0 3 1,0 0 7 0,0 0 7 1,0 0-2-2,10 0-2 2,8 0-4 1,2 0-7-1,0 0 6-2,-6 0-6 2,1 0 4 1,1 0 2-2,-1 0-2 1,-1 0 5-2,6 0-3 1,-6 2-1 4,5 1-7-7,-3-3 3 5,4 2 0 2,3-2 1-7,-1 0-4 13,1 4 0-17,-1-1 1 8,1-3 1-1,-3 0 1 5,0 0 3-10,-1 0-8 5,4 0 0 1,-5 0 0-1,1 0 0 1,-1 0 0-2,0 0 0 8,3 0 0-13,-2 0 0 10,-4 0 0-7,4 0 0 6,-3 0 0-4,0 0 0 4,1 0 0-3,-2 0 0 0,2 0 0 1,-7 0 0-2,7 0 0 1,-6 0 0 3,6 0 0 2,2 0 0-11,-5 0 0 6,3 0 0 2,5 0 0-2,6 0 0 1,-1 0 0 0,4 0 0 0,2 0 0-5,-5 0 0 7,-5 0 0-3,2 0 0 2,-4 0 0 6,0 3 0-14,2-3 0 4,1 2 0 3,-2-2 0-2,7 0 0 2,-3 0 0 0,5 0 0 2,0 0 0-6,0 2 0 4,-1 1 0 1,0 0 0 0,1 0 0 0,3 3 0-4,-8-4 0 1,4 0 0 14,-2-2 0-18,-1 4 0-2,4-4 0 7,3 0 0 7,-2 0 0-12,-1 0 0 6,3 0 0 0,0 0 0 2,-4 0 0-8,3 0 0 10,-4 0 0-8,6 0 0 6,-3 0 0-3,6 0 0-2,-1 0 0 8,5 0 0-8,1 0 0 4,-1 0 0-5,0 0 0 5,-2 0 0-2,-1 0 0 2,-3 0 0-1,-1 0 0-2,-3 0 0 5,2 0 0-9,-6 0 0 7,2 0 0 3,-2 0 0-8,2 0 0 1,-1 0 0 4,-3 0 0 1,5 0 0-7,-1 0 0 5,3 0 0 0,7 0 0 9,-3 0 0-16,2 0 0 8,-1 0 0-6,0 0 0 5,2-4 0 0,-1 2 0 2,1 0 0-6,-5-4 0 5,4 3 0-1,-5 0 0-1,-3 0 0 1,0-1 0 1,-4 1 0-2,0-4 0-4,-2 2 0 6,2 0 0-2,0 0 0 1,4 1 0 15,-4-1 0-19,7 0 0-4,-3 2 0 5,1-1 0 3,5 1 0-1,-1-1 0 3,4 1 0-6,-3 3 0 1,-1-2 0 8,1 2 0-8,-5-3 0 3,1 3 0 1,-5-2 0-2,-5 2 0-1,-7-3 0 3,-1 3 0-5,-3 0 0 3,-2 0 0 2,-4 0 0 0,1 0 0-4,-4 0 0 2,-1 0 0 4,3 0 0-5,0 0 0 1,0 0 0 2,-1 0 0-2,3 0 0 0,-6 0 0 0,4 0 0 1,-3 0 0-2,-2 0 0 5,0 0 0-6,0 0 0 4,3 0 0-2,-3 0 0 0,0 0 0-2,0 0 0 3,0 0 0 5,0 0 0-10,0 0 0 4,0 0 0 2,0 0 0-2,0 0 0 0,0 0 0-2,0 0 0 6,0 0 0-3,0 0 0-2,0 0 0-1,0 0 0 6,0 0 0-4,0 0 0 0,0 0 0 0,0 0 0 1,0 0 0 2,0-9 0-2,0-15 0-4,3-3 0 11,-3-4 0-13,3 4 0 5,1 3 0 2,-1-1 0-6,2-2 0 8,-3 1 0-4,6 5 0 3,-5 1 0-6,-1 10 0 3,2 5 0 1,-4 1 0-1,0 4 0 3,0 0 0-4,0 0 0 2,0 0 0-1,0 0-57 1,8 0-52-2,6-10-99 3,-2 1-77-2,-4 6-113 1</inkml:trace>
    </iact:actionData>
  </iact:action>
  <iact:action type="add" startTime="6921">
    <iact:property name="dataType"/>
    <iact:actionData xml:id="d1">
      <inkml:trace xmlns:inkml="http://www.w3.org/2003/InkML" xml:id="stk1" contextRef="#ctx0" brushRef="#br0">3426 395 454 0,'0'0'234'5,"0"0"-71"2,0 0-39 0,0 0-38-1,0 0-17 2,0 0 8-1,0 0-4 1,0 0-1 0,20-19-8 0,-20 16-18 0,0 3-3-2,-20-2-1 2,-8-1-20 0,-3 3-5 1,-6 0-11-2,1 0 2 0,3 5-5 3,-3 17 4-6,2 6-1 4,0 7 4 1,7 1-1-1,6 8 1 6,0 5 3-14,8 2-4 14,-4 8-2-8,13 0 5-2,4 0 8 6,0-3-6-5,0-1 12 3,3-7 1-2,33-2-10 1,17-13 7 4,13-7-11-6,7-9-6 8,1-14-7-11,-2-3 0 6,-8 0 0 1,-10-3-4-4,-7-14-15 1,-15-2-20 6,-4 5-26-8,-12 9-36 2,-5 3-29 4,-1 2-69-3,-10 0-25 2,0 0-403-3</inkml:trace>
    </iact:actionData>
  </iact:action>
  <iact:action type="add" startTime="7507">
    <iact:property name="dataType"/>
    <iact:actionData xml:id="d2">
      <inkml:trace xmlns:inkml="http://www.w3.org/2003/InkML" xml:id="stk2" contextRef="#ctx0" brushRef="#br0">3872 805 484 0,'0'0'191'2,"0"0"-23"5,0 0-33 2,0 0-41-4,0 0-36 4,0 0-3-1,-21 152-11 1,21-131-12-3,0-2-5 3,18-2 6-3,19-7-24 3,4-1-4-2,1-6-5 0,2-3 2 1,-8 0-2-3,-6-9-4 6,-3-27 4-5,-5-8-2 2,-5-2 1 1,-3 8 0-3,-5 10 1 0,-6 15 1 4,-3 11-1-3,0 2 2-1,0 0 16 4,0 2 65-4,0 27-3 3,0 14-74-3,0 3-3 1,0 0-3 2,0-2-1-5,0-8-22 5,0-6-38-1,7-14-61-1,3-8-35 1,-2-8-127-2,-4 0-383 2</inkml:trace>
    </iact:actionData>
  </iact:action>
  <iact:action type="add" startTime="7926">
    <iact:property name="dataType"/>
    <iact:actionData xml:id="d3">
      <inkml:trace xmlns:inkml="http://www.w3.org/2003/InkML" xml:id="stk3" contextRef="#ctx0" brushRef="#br0">4422 1132 566 0,'0'0'221'4,"0"0"-51"-4,0 0-36 7,13-148-42-2,-13 104-21 4,0 9 1 0,3 4-4 0,-1 4-15-1,4 8-15-3,1 6-7 6,-1-1-7-4,6 5-5 0,7 9 0 1,5 0-9 5,10 0-3-11,5 0-7 7,3 13-30-5,-2 2-49 7,-1-10-63-4,-32-5-50 8,2 0-152-13</inkml:trace>
    </iact:actionData>
  </iact:action>
  <iact:action type="add" startTime="8243">
    <iact:property name="dataType"/>
    <iact:actionData xml:id="d4">
      <inkml:trace xmlns:inkml="http://www.w3.org/2003/InkML" xml:id="stk4" contextRef="#ctx0" brushRef="#br0">4945 815 712 0,'0'0'256'3,"0"0"-85"4,0 0-52-1,0 0-13 2,0 0-35-1,74 149-18-1,-64-113-11 4,-2-9-2-3,-2-1 1 4,-1-10-2-4,2-11 3-1,-5 0-11 0,2-5 7 3,2 0-9-3,4 0-29 1,8-16 4 3,6-20-4-4,3-7 0 2,-3-1-2-1,-2 5 2 0,-6 4-2 3,1 13-3-5,-6 6-20 5,-1 4-67-3,-3 11-52-1,1 1-43 1,-6 0-43 2,2 0-223-3</inkml:trace>
    </iact:actionData>
  </iact:action>
  <iact:action type="add" startTime="8571">
    <iact:property name="dataType"/>
    <iact:actionData xml:id="d5">
      <inkml:trace xmlns:inkml="http://www.w3.org/2003/InkML" xml:id="stk5" contextRef="#ctx0" brushRef="#br0">5669 832 272 0,'0'0'344'3,"0"0"-240"0,0 0 54 5,0 0-28-3,0 0-35 2,0 0-20-1,-120-12-12 2,85 31-8 1,1 3-1-1,9-1-12 0,8 4-10-2,7-1-9 5,10-1-12-4,0-3-7 1,0-8-4 12,27-8-9-18,12-4 1-2,-1 0-2 7,2-16 1 3,-4-11 2-5,-6 1-7 3,-5 4-8-2,-15 11-2 0,1 5 19 5,-11 6 5-4,0 0 1-1,0 0 3 1,0 32 26 2,0 16-19 0,0 4 13-3,-7-6-14 1,2 0-7 2,5-13-3 0,0-11-3-4,0-10-24 0,0-12-47 4,0 0-60-1,0-7-97-1,5-17-283-1</inkml:trace>
    </iact:actionData>
  </iact:action>
  <iact:action type="add" startTime="8984">
    <iact:property name="dataType"/>
    <iact:actionData xml:id="d6">
      <inkml:trace xmlns:inkml="http://www.w3.org/2003/InkML" xml:id="stk6" contextRef="#ctx0" brushRef="#br0">6096 253 520 0,'0'0'288'3,"0"0"-135"2,0 0-18 3,0 0-45 0,16 203 10 1,-16-130-22-3,0 4-9 1,-2 0-24 2,-2-4-17-1,1-1-17 1,0-5-6-3,-1-3-5 2,3-7-4-1,-2-13-43-1,-1-19-70 3,4-25-49-2,0 0-135 1</inkml:trace>
    </iact:actionData>
  </iact:action>
  <iact:action type="add" startTime="9222">
    <iact:property name="dataType"/>
    <iact:actionData xml:id="d7">
      <inkml:trace xmlns:inkml="http://www.w3.org/2003/InkML" xml:id="stk7" contextRef="#ctx0" brushRef="#br0">6247 721 616 0,'0'0'205'7,"0"0"1"2,-178-35-86-5,91 26-46 3,5 6-39 0,12 2-20 2,8 1-15-4,21 0-13 4,14 0-78-1,27 0-92 0,0 0-194-1</inkml:trace>
    </iact:actionData>
  </iact:action>
  <iact:action type="add" startTime="9489">
    <iact:property name="dataType"/>
    <iact:actionData xml:id="d8">
      <inkml:trace xmlns:inkml="http://www.w3.org/2003/InkML" xml:id="stk8" contextRef="#ctx0" brushRef="#br0">6412 835 430 0,'0'0'227'3,"0"0"-57"2,0 0-21 3,0 0-49-2,0 0-23 5,0 0-1-5,-46 139-21 2,46-110-4-2,0-5-10 1,0-5-3 4,29-11-18-6,11-8-8 5,9 0-12-5,-1-1-8 3,-3-36 1-3,-8-5 0 5,-6-11-4 0,-10 12-11-5,-8 8 0 1,-8 18 14 3,-5 11 8-2,0 4 0 2,0 4 4 1,0 40 26-7,0 15-23 6,0 3-4-3,0-5 3 4,0-12-6-4,0-11-1 0,0-9-5 5,0-8-37-8,0-12-67 7,0-5-76-4,0 0-247 3</inkml:trace>
    </iact:actionData>
  </iact:action>
  <iact:action type="add" startTime="9866">
    <iact:property name="dataType"/>
    <iact:actionData xml:id="d9">
      <inkml:trace xmlns:inkml="http://www.w3.org/2003/InkML" xml:id="stk9" contextRef="#ctx0" brushRef="#br0">6878 1087 553 0,'0'0'188'1,"0"0"12"5,0 0-77-1,10-161-45 4,-8 125-2-3,8 7-11 4,-6 3-20-2,11 6-16 2,-3 2-7-1,7 5-4-6,5 8-4 8,8 2-7 1,9 3-2-11,7 0-5 4,7 10-14 5,-4 15-55-2,-8 3-42 1,-13-1-24-5,-30-17-192 7</inkml:trace>
    </iact:actionData>
  </iact:action>
  <iact:action type="add" startTime="10094">
    <iact:property name="dataType"/>
    <iact:actionData xml:id="d10">
      <inkml:trace xmlns:inkml="http://www.w3.org/2003/InkML" xml:id="stk10" contextRef="#ctx0" brushRef="#br0">7321 990 644 0,'0'0'272'3,"0"0"-103"6,0 0-70-4,0 0-39 2,157-9-23 3,-121-18-18-4,-1-3-6 0,-7-6-11 3,-5-1-2-1,-15 2 0-2,-8 3-4 6,0 4-20-6,0 12-33 1,-8 12 10-2,-16 4 20 4,-10 0 27-2,-8 12 19 4,2 24 6-6,3 8 28 1,12 2 7 4,17 6 4-4,8 0 8 2,0 0-24 12,18 3-3-16,31-11-20-4,8-7-19 9,1-15-6 0,-6-13-12-5,-10-9-47 3,-11-12-115 6,-31-12-139-10</inkml:trace>
    </iact:actionData>
  </iact:action>
  <iact:action type="add" startTime="10934">
    <iact:property name="dataType"/>
    <iact:actionData xml:id="d11">
      <inkml:trace xmlns:inkml="http://www.w3.org/2003/InkML" xml:id="stk11" contextRef="#ctx0" brushRef="#br0">2715 815 920 0,'0'0'188'6,"0"0"-100"-2,0 0-20 4,0 0 13-2,-181-43-45 3,109 41-22-3,4 2 0 1,-4 0-1 3,4 0 5-3,9 16 3 0,0 18-2 0,7 9 4 3,4 6-5-3,1 9-3 1,12-1-8-2,7 1-3 1,8-4-2 1,13 4 0 4,1-1-1 2,6 4 0-14,0 1 0 8,0 7-1-2,0 7 2 3,11 7 0 11,-1-4-1-18,-4 0 1-2,2-6 4 7,-2-10 6 1,4-11-1 4,-7-16-2-10,0-16-2 13,1-13 0-14,-4-7-5 12,0 0-2-11,0 0-7 4,0-17-7 5,0-31 9-4,-37-12 4 2,-5-5 0-6,-10 0 1 4,-3 6-1 6,0 7-3-12,7 9-14 8,8 13-3 1,12 10 1-5,17 10 13 4,4 6 5-3,7 4 2 0,0 0 0 5,0 0 5-7,0 0 2 5,4 4 11-2,25 26-3 1,5 10 26-1,6 6-1 9,-1 4 12-13,4 8-7 3,-1 1 4 2,5 2 2-4,-9-9-15 3,-5-11 1 2,-7-16-10 1,-15-14 8-6,-8-9-4 4,1-2-13 2,10 0-12-5,3-23-6 1,11-23-2 4,6-11-3-2,-6-1 4 7,2 10 0-14,10 4-20 7,15 13-26-3,15 15-55 2,25 13-97 10,-52 3-73-16,11 0-213 6</inkml:trace>
    </iact:actionData>
  </iact:action>
  <iact:action type="add" startTime="12134">
    <iact:property name="dataType"/>
    <iact:actionData xml:id="d12">
      <inkml:trace xmlns:inkml="http://www.w3.org/2003/InkML" xml:id="stk12" contextRef="#ctx0" brushRef="#br0">8079 924 470 0,'0'0'147'4,"0"0"3"1,0 0-31 3,0 0-50 0,0 0-25 0,160 54-15-2,-131-27 1 1,2-2 8 2,-7-1 5 1,-4 1 0-1,3 2-7-5,-8 0-14 5,-4 6-9-3,-6 6-3 1,-5 4-6 1,0 9 1 0,0 4 3 0,-13 1 1-2,-15 3-2 14,-2 3 7-20,-4-1 2 15,-2 1 3-15,-4-4-7 9,1-5-5-5,-6-9-4 5,-5-9-3-5,2 0 0 15,2-5 0-17,3-4 1 1,8-8-1 3,7-2 0 14,10-9 0-14,5-4 0-4,11-4 0 3,2 0-1 0,0 0 1 3,0 0 0 1,0 0 0-3,0-7-2 4,0-25-4-5,0-13 4 5,0-1 1-6,0-2 0 4,0-5 0 4,0 0-1-8,0 1 1 18,12 8 0-19,-2 13 1-3,-5 10 0 8,-3 14 0-5,-2 7 0 4,0 0 3 7,0 7 0-11,0 41 15 4,0 14-15 3,0 12 17-1,0-3 11-5,0-5-14 18,0-8 1-19,-7-12-3-3,0-5 0 11,1-10 2-11,6-10 5 9,0-7 9 8,0-8 17-12,0-1 8-5,10-1 6 7,28 6-32 2,11-5-12-2,6-5-4 1,0 0-8-1,-7 0 0 3,-6-3-6-4,-8-9 0 2,-17 5-7-3,-12 5-57 3,-5 2-100 2,-12 0-138-5,-19 0-57 3</inkml:trace>
    </iact:actionData>
  </iact:action>
  <iact:action type="add" startTime="14967">
    <iact:property name="dataType"/>
    <iact:actionData xml:id="d13">
      <inkml:trace xmlns:inkml="http://www.w3.org/2003/InkML" xml:id="stk13" contextRef="#ctx0" brushRef="#br0">20793 9536 313 0,'0'0'105'6,"0"0"27"0,0 0-7 3,0 0-18-4,0 0 7 4,0 0-19-2,0 0-5 2,8 0-23-2,-8 7-8-1,0 15-9 3,0 5-4 4,0 6-9-11,0 3-5 4,0-3-6 5,0-1-8-5,0-4 0-1,0-4-4 6,-2-5-5-5,-1-2 3 4,3-12-1-5,0-2-1 2,0-3-5 2,0 0-5-2,0 0 6 1,0 0 6-2,0 0-10 1,0 0-1 3,7 0 4-3,15 0-1-1,7 0 5 3,-3 0 7-3,1 0 2 6,4 0 3-9,-4 0-3 6,3 0-3-3,5 0-4 0,-3 0 5 10,8 0-4-12,5 5 1 8,2 1 1-12,5-1 1 8,-2 0 4 0,6 1-6 5,1-1 6-11,-2-5-12 8,0 3 4-3,-4 0-4-2,-2-1-1 5,-2 1 0-3,4 2 8 2,-5 2 3-5,8-2-11 5,-5 0 1-1,-2 4-2-3,2-6-1 6,-1 1-2-8,2 2 1 7,-1-6-1-3,-1 6-2 3,1-6 4-6,-1 0-1 7,2 0 2-5,-5 0-2 7,-3 0-1-12,0 0-1 6,1 0 1 2,0 0 3 0,0 0-1-5,-1 0 1 4,-3 0 2 3,5-3-3-6,-2-3-1 1,4 3 4 4,-5 1-3-1,-1 0 3-4,3-1-4 5,-1 3 6-6,-2-3-4 4,9 3-1 2,-7-4 0-4,8 4-1 4,0 0-1-6,0 0 4 6,5 0-1-7,-4 0-1 6,-2 0 3 0,-1 0 3 0,4 0-4-3,-3 0-5 1,-1 0 1 2,-3 0 2-5,1 0-2 6,-5 0 0-2,-2 0 0 2,3 0-1-3,1 0 1-5,2 0-1 9,4 0 0-1,-1 0 1-4,3 0 0 1,2 0-2 1,-2 0 1-1,1 0 0 3,1 0 2-8,-8 0 0 7,1 0 0 6,2 0-1-13,-8 0 0 12,5 7-2-13,-6-4 1 7,1-1-1-4,-5 0 0 7,0 1-1-5,-2 0 1 2,-2 0 0 0,-4 0 0-4,-3 0-1 6,-2-3 1-3,-3 2 0 2,-1-2 0-3,-8 0 0 1,1 0 0 1,-3 0 0-4,-5 0 0 4,2 0 0 0,-4 0 0 2,3 0-1-3,-1 0 0 3,0 0 0-6,-3 0 0 7,0 0-1-4,0 0 0-3,0 0-5 5,0 0-1-2,0 0 1 1,0 0 0 1,0-2 2-3,0-23 5 2,0-3 0 5,0-1 0-10,3-2 0 10,4-1 0-11,-4 4 0 7,-1 3 0-2,4 6 0-3,-3 3 0 3,1 2 0 2,-4 9-1 1,0 0-17-5,0 5-17 6,0 0-10-7,0 0-32 3,0 29-51 0,0 18-94 2,-7-20-67 3,-1 6-381-10</inkml:trace>
    </iact:actionData>
  </iact:action>
  <iact:action type="add" startTime="17656">
    <iact:property name="dataType"/>
    <iact:actionData xml:id="d14">
      <inkml:trace xmlns:inkml="http://www.w3.org/2003/InkML" xml:id="stk14" contextRef="#ctx0" brushRef="#br0">10005 5891 369 0,'0'0'161'5,"0"0"-51"-4,0 0-28 7,0 0 3 0,0 0 4 1,0 0-7-4,0 0-16 4,15-6 1-1,-12 6-2 0,-3 0-4 1,0 0-3-4,0 0 3 7,0 0-9-10,0 0-19 7,0 0-14-2,-27 0-6 2,-7 10-5-2,-9 5-4 0,-5-1-1 3,-3 2-1-4,-7 4-2 2,0-5 1 12,3 5-1-19,6-1 0 0,9-8 1 9,11-1-1-4,3-4 0 3,12 0 0-2,3-3 0 5,7-3 2-10,1 0-2 4,3 0 1 6,0 0 0-8,0 0 6 4,0 0 6-1,0 3-2 0,0 7 3 1,0 7 1-1,0 4-11 1,0 4 3 0,0-1 2 6,0 7-1-12,0 2 1 6,0 1 3-1,0 6-11-2,0-3 3 2,0-1-2 1,0 0-1 2,3-3-1-1,-1-4 3-4,0-6 2 1,2-7 4 3,0-5 1-3,-1-1 0 3,-1-3 1-2,2 1 0 1,1 4-7-3,1-5 3 3,5 5 6 2,5 0 7-2,1-3-3 6,1-1-1-13,0-6 5 8,1 3-11-3,2-1 2 2,6-4-11-2,1 0 3 2,4 0-3 0,5 0 1-1,3 0 3 1,-7 0 4-1,1 0 2 8,-13 0-2-13,-6 0-8 6,-7 0 1-5,-8 0-2 6,0 0-2-2,0 0-21 0,0 0-54 2,0 0-61-2,-4 0-54 2,-9 0-83-3,-2 0-195 2</inkml:trace>
    </iact:actionData>
  </iact:action>
  <iact:action type="add" startTime="18497">
    <iact:property name="dataType"/>
    <iact:actionData xml:id="d15">
      <inkml:trace xmlns:inkml="http://www.w3.org/2003/InkML" xml:id="stk15" contextRef="#ctx0" brushRef="#br0">9453 6320 414 0,'0'0'399'2,"0"0"-248"2,0 0-9 3,0 0-52 3,0 0-10-5,0 0-4 2,0 0-10 2,159 0-6 0,-111 0-14-2,7 0-13 1,0 0-14-1,-5 0-5 0,-2 0-11 2,-9 0-3-3,-5 0-5 2,-10 0-52 2,-8 0-66-4,-16 0-83 0,0 0-143 3</inkml:trace>
    </iact:actionData>
  </iact:action>
  <iact:action type="add" startTime="18864">
    <iact:property name="dataType"/>
    <iact:actionData xml:id="d16">
      <inkml:trace xmlns:inkml="http://www.w3.org/2003/InkML" xml:id="stk16" contextRef="#ctx0" brushRef="#br0">10177 6542 462 0,'0'0'193'2,"0"0"-91"-2,0 0-17 6,0 0-15 0,0 0 3 1,0 0-22 1,53-126-1 0,-37 102 4 2,-1 7-9-1,5 9-5-1,-4 5 14 13,-1 3-17-15,2 0-11-6,-3 0 5 0,6 16-7 10,-2 15-2-4,3 4-10 4,-5 1-7-3,-3-3 0 6,-2-2-5-11,-4-5-2 5,-4-6-26 0,-3-11-49 1,0-9-55-1,0 0-87-1,0-2-383 2</inkml:trace>
    </iact:actionData>
  </iact:action>
  <iact:action type="add" startTime="19153">
    <iact:property name="dataType"/>
    <iact:actionData xml:id="d17">
      <inkml:trace xmlns:inkml="http://www.w3.org/2003/InkML" xml:id="stk17" contextRef="#ctx0" brushRef="#br0">10583 6440 566 0,'0'0'161'4,"0"0"-8"3,0 0-70 4,0 0-40-6,0 0-17 1,121-152-18 0,-118 129-6 2,-3 10 0 1,0 2-2-2,0 3-11 3,-10 8-24-4,-7 0 20 3,-5 0 15-5,0 10 6 8,3 21 8-6,9 3 10 3,6 9 9-1,4-7 2-3,0-2-3 3,0-3-9-1,4-4-8-1,18-4-8 13,11-10-7-18,-4-2-6 6,5-11-22-3,0 0-22 7,-4 0-37-4,-25 0-107 26,2-4-206-29</inkml:trace>
    </iact:actionData>
  </iact:action>
  <iact:action type="add" startTime="19480">
    <iact:property name="dataType"/>
    <iact:actionData xml:id="d18">
      <inkml:trace xmlns:inkml="http://www.w3.org/2003/InkML" xml:id="stk18" contextRef="#ctx0" brushRef="#br0">10896 6471 376 0,'0'0'252'2,"0"0"-65"3,0 0-28 1,42-151-60 1,-23 110-31 1,-4 5-18-1,6 7-6 1,-2 10-1 1,2 5-14-1,1 8-10-1,1 6-8 3,1 0-11-4,4 0 0 0,2 0-36 2,-2-2-23-1,-1-7-24 2,-6 1-20-3,-21 6-91 4,3 2-115-4</inkml:trace>
    </iact:actionData>
  </iact:action>
  <iact:action type="add" startTime="19767">
    <iact:property name="dataType"/>
    <iact:actionData xml:id="d19">
      <inkml:trace xmlns:inkml="http://www.w3.org/2003/InkML" xml:id="stk19" contextRef="#ctx0" brushRef="#br0">11457 6154 315 0,'0'0'83'5,"0"0"70"2,0 0-43-2,0 0-28 3,0 0 20 0,0 0-27 1,-160 70-17-3,141-42-4 4,11-3-11-2,8-6-13-1,0-7-9-1,0-5-5 3,24-7-4-1,11 0-8-2,3-17-4 1,-1-21-2 1,-8-3 0 4,-12 0 0-8,-1 8 0 2,-9 11 0 1,-4 13 2 1,-1 9 0 2,-2 0 3-6,0 0 4 5,0 9 2 0,0 27-2-2,0 10-4-2,0 11 5 6,-5 12 0-4,-11 13 7 0,-2 12 2-2,-10 7-1 9,-5 2-8-7,-6-7 1 6,-6-16 7-11,-3-15-10 4,-6-22-6 0,6-12-3 1,6-14-19 3,12-17-58 11,13 0-75-16,17-9-178-3,0-18-318-1</inkml:trace>
    </iact:actionData>
  </iact:action>
  <iact:action type="add" startTime="20299">
    <iact:property name="dataType"/>
    <iact:actionData xml:id="d20">
      <inkml:trace xmlns:inkml="http://www.w3.org/2003/InkML" xml:id="stk20" contextRef="#ctx0" brushRef="#br0">11948 6066 362 0,'0'0'171'4,"0"0"-47"-4,0 0-10 8,0 0-67-1,0 0 22 0,0 0-1 1,-17 109-1 0,-5-55 6 0,-11 13-17-1,-2 7-10 0,-5 6-12 1,4-8-15 0,2-6-13 0,4-10-4-1,12-16-2 1,2-13 0-1,7-10-9 0,7-9-24 4,2-8-28-5,0 0-34 3,0-25-103-3,0-2 7 2,0-3-82-1</inkml:trace>
    </iact:actionData>
  </iact:action>
  <iact:action type="add" startTime="20618">
    <iact:property name="dataType"/>
    <iact:actionData xml:id="d21">
      <inkml:trace xmlns:inkml="http://www.w3.org/2003/InkML" xml:id="stk21" contextRef="#ctx0" brushRef="#br0">11649 6126 495 0,'0'0'240'5,"0"0"-69"-1,97 145-38 1,-68-93-68 3,-10-8-19 1,1-11-16-3,-13-12-11 2,-3-9-13 5,-4-7-6-9,0-5-5 6,0 0-51-5,0 0-96 1,0 0-253 3</inkml:trace>
    </iact:actionData>
  </iact:action>
  <iact:action type="add" startTime="20973">
    <iact:property name="dataType"/>
    <iact:actionData xml:id="d22">
      <inkml:trace xmlns:inkml="http://www.w3.org/2003/InkML" xml:id="stk22" contextRef="#ctx0" brushRef="#br0">12354 6143 691 0,'0'0'217'1,"0"0"-41"3,0 0-78 2,0 0-31 3,0 0-13-1,179-6-16 1,-135 6-24-1,-7 0 6 3,-10-4-18-7,-3 4-2 5,-12 0-9 1,-9 0-64-4,-3 0-72-1,0 0-130 2,0 0-497 0</inkml:trace>
    </iact:actionData>
  </iact:action>
  <iact:action type="add" startTime="21245">
    <iact:property name="dataType"/>
    <iact:actionData xml:id="d23">
      <inkml:trace xmlns:inkml="http://www.w3.org/2003/InkML" xml:id="stk23" contextRef="#ctx0" brushRef="#br0">12765 6459 467 0,'0'0'206'7,"0"0"-58"-3,0 0-58 2,0 0-44 4,0 0 2-3,0 0-16-1,29-125-18 2,-19 68 1 1,3-1-8-2,-3 6-6-1,1 17 2 9,-1 9 1-11,-2 14 11 2,-3 8 12 1,6 4-3 0,2 0 6 1,-2 28-14 0,2 21-11-1,-6 8 1 2,4-4 10-1,-7-10-2-3,3-15-1 14,-1-18-3-15,-2-4-2-4,6-6-5 23,3 0-3-22,6-25-1-1,0-13-2 17,2-3-3-13,0 5 4-4,0 12 2 9,0 16 2 11,-2 8-2-18,-1 0 3 0,0 22 0 7,1 22-2 2,-4 2-1-7,-8-2 0 6,2 0 0-10,-2-1 0 13,0 1-1-7,-1-6 1-1,3-5-4 5,1-14-20-1,-7-7-46-5,6-12-47 2,-9 0-107 4,2 0-318-3</inkml:trace>
    </iact:actionData>
  </iact:action>
  <iact:action type="add" startTime="21712">
    <iact:property name="dataType"/>
    <iact:actionData xml:id="d24">
      <inkml:trace xmlns:inkml="http://www.w3.org/2003/InkML" xml:id="stk24" contextRef="#ctx0" brushRef="#br0">13495 6258 354 0,'0'0'183'3,"0"0"-75"-3,0 0 9 6,0 0-53 2,0 0 58-2,0 0-46 1,-79-17-21 2,55 38-1-2,6 2-3 0,8 0-2 2,10 0-2-2,0 2-7 2,0-1-9-3,21 0-25 2,13-7-3 1,-1-15-3-3,3-2 0 2,-7 0-1 0,-8-23-6-1,-9-19-16 1,-9-1-19-3,-3-3-23 3,0-1-27 2,0 8-81-2,-7 31-175-3,2 8-180 4</inkml:trace>
    </iact:actionData>
  </iact:action>
  <iact:action type="add" startTime="22060">
    <iact:property name="dataType"/>
    <iact:actionData xml:id="d25">
      <inkml:trace xmlns:inkml="http://www.w3.org/2003/InkML" xml:id="stk25" contextRef="#ctx0" brushRef="#br0">13495 6258 480 0</inkml:trace>
    </iact:actionData>
  </iact:action>
  <iact:action type="add" startTime="22083">
    <iact:property name="dataType"/>
    <iact:actionData xml:id="d26">
      <inkml:trace xmlns:inkml="http://www.w3.org/2003/InkML" xml:id="stk26" contextRef="#ctx0" brushRef="#br0">13495 6258 480 0,'175'188'135'0,"-170"-188"-15"0,-3-19-27 0,8-11-51 1,-4 0-4 4,2 2-6 0,1 4-3 4,-2 2-7-1,6 11 1 0,-5 3 16-1,2 5-13 0,-2 3-2 1,1 0-9 0,1 0-6-1,2 14-5 1,0 13 1-1,-4-2 3 3,2-6 7-6,-7-5 9 5,1-14-12-1,2 0-1 0,2-3-11-2,8-39-1 3,-1-6-1-2,5 7-2 4,0 7 4-9,1 18 1 6,0 13 1 0,-1 3 4 2,5 9 5-5,0 28-2 2,-9 13-2 2,-5-4-1 8,-6-1-3-16,0-8-1 6,-2 2-2 2,0-1 0-4,-3-5-1 3,0-8-13 0,0-12-54-2,0-13-79 3,0 0-234-5,0-13-193 6</inkml:trace>
    </iact:actionData>
  </iact:action>
  <iact:action type="add" startTime="22467">
    <iact:property name="dataType"/>
    <iact:actionData xml:id="d27">
      <inkml:trace xmlns:inkml="http://www.w3.org/2003/InkML" xml:id="stk27" contextRef="#ctx0" brushRef="#br0">14182 6356 467 0,'0'0'160'5,"0"0"3"1,0 0-67 0,158-68-48 3,-137 38-27-2,-8-4-10 2,-13 2-9-3,0 4-2 3,0 4-1-2,-10 7-3 4,-12 8-5-7,-1 9 6 5,-1 0 3-2,6 4 2 0,5 28 25 0,7 13 17 0,6 3 16 2,0 2-4-2,0-1-21 4,6-8-8-2,10-5-14-1,-4-9-9-5,2-11-4 7,-1-7 0-3,0-9-15-1,-3 0-35 2,2 0-64-3,-5 0-115 5,-7-5-164-3</inkml:trace>
    </iact:actionData>
  </iact:action>
  <iact:action type="add" startTime="22779">
    <iact:property name="dataType"/>
    <iact:actionData xml:id="d28">
      <inkml:trace xmlns:inkml="http://www.w3.org/2003/InkML" xml:id="stk28" contextRef="#ctx0" brushRef="#br0">14449 6484 418 0,'0'0'128'1,"0"0"17"3,0 0-45 4,0 0-48 0,0 0-8 1,80-147-9-3,-63 130-13 3,6 12 11-1,1 2 18 0,10 3 7-3,-6 16-17 4,4 33-28-2,-5 9-10 2,-11-1-2-4,-4-3-1 3,-6-19-4 1,-3-15-21 0,-3-10-24-3,0-10-42 0,1-12-111 3,-1-12-12 2,0-15 7-7</inkml:trace>
    </iact:actionData>
  </iact:action>
  <iact:action type="add" startTime="23036">
    <iact:property name="dataType"/>
    <iact:actionData xml:id="d29">
      <inkml:trace xmlns:inkml="http://www.w3.org/2003/InkML" xml:id="stk29" contextRef="#ctx0" brushRef="#br0">14937 5499 284 0,'0'0'248'6,"0"0"-81"3,0 0-26-3,0 0-96 1,0 0 8 1,100 139-9-2,-84-43 20 0,0 15 0 3,7 6 6-1,1 1-12 1,-4-9-24-4,-3-19-14 5,-7-13-17-2,-6-22-3-1,-4-16-10-1,0-22-37 3,0-13-48 1,0-4-81-5,0-5-197 1,0-23-115 3</inkml:trace>
    </iact:actionData>
  </iact:action>
  <iact:action type="add" startTime="23262">
    <iact:property name="dataType"/>
    <iact:actionData xml:id="d30">
      <inkml:trace xmlns:inkml="http://www.w3.org/2003/InkML" xml:id="stk30" contextRef="#ctx0" brushRef="#br0">15273 6030 646 0,'0'0'61'4,"0"0"42"5,0 0 22-3,0 0-96 2,-157-39-12-3,99 39-15 3,-1 0-2 0,8 0-21 0,40 0-132-1,2 0-158 1</inkml:trace>
    </iact:actionData>
  </iact:action>
  <iact:action type="add" startTime="23531">
    <iact:property name="dataType"/>
    <iact:actionData xml:id="d31">
      <inkml:trace xmlns:inkml="http://www.w3.org/2003/InkML" xml:id="stk31" contextRef="#ctx0" brushRef="#br0">15445 6150 445 0,'0'0'159'4,"0"0"-15"-3,0 0-66 6,0 0-6 0,0 0-19 2,0 0-11-4,45 154-13 5,-44-133 4 2,3-7-9-3,3-5-5-6,8-6 3 6,6-3-18-1,4 0-4-3,5-3 0 11,-8-25-5-15,4 1-1 9,-7-1-1-6,-4 6 0 4,-8 12 5-1,-2 5 2 8,-2 5 0-14,0 0 7 7,0 1 16-3,-3 30-15 3,4 2 3 0,-1 2 7 7,0 1-2-12,-1-3-9 18,0 0-5-15,-2-6-2-6,4-5-4 0,-4-9-22 9,0-13-62 1,0 0-94-8,7 0-242 7</inkml:trace>
    </iact:actionData>
  </iact:action>
  <iact:action type="add" startTime="23923">
    <iact:property name="dataType"/>
    <iact:actionData xml:id="d32">
      <inkml:trace xmlns:inkml="http://www.w3.org/2003/InkML" xml:id="stk32" contextRef="#ctx0" brushRef="#br0">15974 6285 424 0,'0'0'71'4,"0"0"-1"2,0 0 40 3,0 0-51-3,0 0 28 2,0 0-30-2,0 13-2 4,2-20-7-3,10-13-45 0,0-5-1 1,0 1-1 2,0-3 1-3,1 5-2-1,0 3 0 1,-5 10 1 0,-2 9 16 3,4 0 55-6,-3 0-41 4,4 22-24 3,0 3 0-5,-1-5 5 0,3-10-1 3,-5-4 3 0,5-1 10-3,-2-5-11-1,6 0-5 3,0 0-7 1,1-11 0-1,1-25-1-2,-1-7 0 7,0-1 0-9,2 5-2 5,0 9 2-5,-2 14 1 14,-1 10 0-18,-3 6 0 16,6 0 2-16,-4 33-2 12,-1 16 0-11,-4 6-1 7,2 2 10-1,-3-1 0 2,-2-10-3-1,-2-8 1 5,1-10-1-12,-4-11-2 4,-3-7-1 3,0-7-2 0,0-3-2-1,0 0 0 0,0 0-2 2,0 0 0-1,0 0-2-3,0 0-2 5,0 0-18-3,0 4-33 1,0 3-57-3,0-2-188 4</inkml:trace>
    </iact:actionData>
  </iact:action>
  <iact:action type="add" startTime="25057">
    <iact:property name="dataType"/>
    <iact:actionData xml:id="d33">
      <inkml:trace xmlns:inkml="http://www.w3.org/2003/InkML" xml:id="stk33" contextRef="#ctx0" brushRef="#br0">10336 7075 647 0,'0'0'203'3,"0"0"-51"2,0 0-12 4,0 0-56-3,0 0-12 0,0 0-8 3,0 0 5-1,62-17-26 0,-62 59-30-2,0 10 11 2,0 8 3 0,-17 9 0 2,-1 7 0-4,-2 1-5 1,5-2-6 2,-4-6-5-3,7-3-6 3,2-16 0 8,1-12-2-16,1-13-3 7,-1-18 0 0,5-1 0-5,1-6-3 7,-7 0-1 4,-8 0-8-12,-3-30 11 4,-12-9-2 3,2 2-12-4,-1-5-1 13,4 6-3-12,-3 4 1-6,8 10 5 9,6 9 5-4,12 10 4 4,5 3 4-5,0 0 0 4,0 0 2 1,0 0 6-4,0 0 15 3,0 22 1 2,8 9-21 3,15 3 8-9,-4-6 6 13,8-2 5-13,-1-3 10-4,2-2 6 6,0 1 10 4,0 0-9-5,-2-4-6 5,-2-5-11-6,-9-6-1 4,1-7-8 0,2 0-8-1,3 0 1 1,9-15-6-1,6-21 0 2,1 0 0-1,0 1 0 4,-1 5-1-10,1 2-10 6,3 10-31-1,10-5-67 1,15 1-59 2,14-5-83-6,-44 16-71 3</inkml:trace>
    </iact:actionData>
  </iact:action>
  <iact:action type="add" startTime="25954">
    <iact:property name="dataType"/>
    <iact:actionData xml:id="d34">
      <inkml:trace xmlns:inkml="http://www.w3.org/2003/InkML" xml:id="stk34" contextRef="#ctx0" brushRef="#br0">14803 6985 17 0,'0'0'46'3,"0"0"-15"4,0 0-13 3,0 0 16-4,0 0-10 3,0 0 19-4,0 0-1 4,97 63-6-1,-88-61 26 1,-1 1 12-3,2-3 44 1,3 4 10 2,8-4 4-2,-3 1-39-1,6 8 34 4,-3-3-31-3,3 7-34 2,2 1-17-5,-2 8 7 5,-2 8 2 0,1 5-28 5,-5 10-10-11,0 4 2 1,-6 6-5 14,-1-1 3-18,3-2-7 7,-8-5-2 1,1-10 3 0,-7-6-4 0,0-10-3-1,0-11-2 0,0 0 0-1,0-5-1 4,0 1-1-6,0-4 0 4,-4 2 0 1,-5-4-2-2,-6 0 0-1,-4 0-1 2,-5 0 2 2,0 0 0-6,-4 0 0 3,-2 0-5 3,7-6-9-3,-6 0 5 2,8-2-3-2,1-6-3-1,6-2-1 4,2-3-11-3,3-1 18 0,1 3 6 1,5 7 3-1,-1 8 2 1,4 2 0-3,0 0 2 3,0 0 0-1,0 0 6 4,0 0 10-8,24 5-6 9,2 16 26-5,7 8-13 0,-1 4-14-1,1 1 23 4,-6 0-11-5,1-3-7 5,-3-12 1-5,-4-2 0 11,-5-10 8-12,2-6 4-4,3-1-2 9,3 0-9-2,0-1-13 4,7-27-1-3,-4-7 2-2,-3-1 4 4,3-4-1-6,-2 1-1 7,1-4-5-6,-7-2-2 5,4-1-1-7,-8 5 0 7,-3 15-1-6,-7 14-11 4,-5 12-58 10,0 0-68-11,0 2-159-7,0 27-509 5</inkml:trace>
    </iact:actionData>
  </iact:action>
  <iact:action type="add" startTime="31266">
    <iact:property name="dataType"/>
    <iact:actionData xml:id="d35">
      <inkml:trace xmlns:inkml="http://www.w3.org/2003/InkML" xml:id="stk35" contextRef="#ctx0" brushRef="#br0">18380 12916 738 0,'0'0'144'4,"0"0"4"3,0 0-33-2,0 0-46 5,0 0-8-3,0 0 4-1,0 0-19 2,0 0 5 0,14 81-5 1,-14-36-5-3,0 4-14 3,0-6 5-2,0-1-7 5,-3-10-2-9,-1-4-4 6,4-7-7-4,0-5-5 5,0-7 3-4,0-4-5 0,0-2 4 3,0-1-3-1,0 1 3-2,0 1-1 2,10-1 2 2,14 2-4-4,7 0 7 5,-2 2 1-3,7-3 6-4,-1-1-4 3,-3 2 1 0,5-1 5 1,-5-3-4 15,1 5-1-21,-1-3-3-1,1 2 1 4,5 0-4 3,-2-5-1-1,4 4-2 9,-1-4-2-13,-1 0 0 3,6 0 4 1,-1 0-3-3,-1 0 1 4,2 0-3 1,-5 0 6 3,-5 0-4-12,7 0 0 8,-7 0-2 0,1 0 3 2,-3 0-1 5,-2 0-1-14,2 0-1 18,4 0 2-17,-2 0-2-2,4 0-3 7,1 0 1 1,5 0-3 6,0 0 1-13,-1 0 0 6,2 0 2 4,-1 0-3-5,-4 0 0 1,-1 0 0 11,-4 0 0-16,2 0 0-2,3 0 0 10,-1 0 0-4,5 0 0 1,1 0 0 3,7 0 0-6,4-6 0 5,9-5 0 1,-1 4 0-2,4-5 0-5,-5 7 0 5,-2-4 0 3,-4-1 0 3,-2-2 0-10,-4 5 0-4,-1-2 0 10,-2 1 0 4,1 1 0-12,2 0 0 4,1 2 0 1,-4 1 0 1,1 4 0-1,-4 0 0 1,2 0 0 0,1 0 0 4,1 0 0-10,6 0 0 6,-1 0 0 0,6 0 0 1,8 0 0-6,-4 0 0 6,6 0 0 1,2 0 0-3,0 0 0 0,8 12 0-1,-1-3 0 4,-4-2 0-3,0-2 0 0,-9-2 0 3,-2 1 0-6,-15-2 0 3,-4 1 0 3,-8-1 0-3,-6-2 0 2,-4 3 0 4,-2-1 0-11,-8-2 0 5,1 3 0-2,-6-3 0 5,0 0 0 1,1 4 0-9,-6-1 0 5,-1-3 0 1,-6 0 0-1,0 0 0 0,0 0 0 2,0 0 0-2,0 0 0 1,0 0 0-3,0 0 0 3,0 0 0 2,0 0 0-6,0 0 0 6,0 0 0-4,0 0 0 3,0 0 0-4,0-10 0 5,0-33 0-1,0-22 0 0,1-12 0-3,-1-5 0 7,4-4 0-12,-1-6 0 8,-3 7 0-5,7 17 0 13,-5 23-25-15,2 21-20 9,-4 16-18-9,0 8-19 5,0 0-38 0,3 38-40 1,-1-2-222 1,11 13-771-5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3-21T01:30:24.8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987">
    <iact:property name="dataType"/>
    <iact:actionData xml:id="d0">
      <inkml:trace xmlns:inkml="http://www.w3.org/2003/InkML" xml:id="stk0" contextRef="#ctx0" brushRef="#br0">19071 937 693 0,'0'0'259'7,"0"0"-136"-1,0 0 17 26,0 0-46-29,0 0-35 0,0 0 3-3,0 0-10 0,0 0-14 5,-191-6-13 3,124 10-6-1,5 18-5 4,7-1-7-7,8 6 3 4,8 4-2 0,10-1 0 1,15-3 6-3,6-2-5 2,8 2-1 3,0 1 0-6,22 4-3 4,31 6-2-4,7 10 4 9,8 0 1-4,-2-1 10-10,-14-3 3 11,-9-3 5-6,-19-10-8 4,-16-2 0-5,-8-2-5 5,0 1-4 0,-45-4-6-1,-20-5-3-4,-12-4 0 3,0-11 0 3,4-4-2-2,10 0-3 2,20 0-17-4,8 0-60 2,28 0-85-1,7-8-121 1,0-11-305-1</inkml:trace>
    </iact:actionData>
  </iact:action>
  <iact:action type="add" startTime="12724">
    <iact:property name="dataType"/>
    <iact:actionData xml:id="d1">
      <inkml:trace xmlns:inkml="http://www.w3.org/2003/InkML" xml:id="stk1" contextRef="#ctx0" brushRef="#br0">19433 1358 765 0,'0'0'242'3,"0"0"-40"4,0 0-45 0,0 0-60 1,0 0-20 0,19 190-25-2,-19-140-21 2,0 0-23 1,0-12-8-1,0-13-4-3,0-16-61 5,0-9-93-3,0-7-93 1,0-26-259-1</inkml:trace>
    </iact:actionData>
  </iact:action>
  <iact:action type="add" startTime="12910">
    <iact:property name="dataType"/>
    <iact:actionData xml:id="d2">
      <inkml:trace xmlns:inkml="http://www.w3.org/2003/InkML" xml:id="stk2" contextRef="#ctx0" brushRef="#br0">19467 1027 883 0,'0'0'173'2,"0"0"0"5,0 0-79-1,0 0-48 0,11-153-28 2,-11 145-15-2,0 5-3 1,0 3-6 1,0 0-62 1,0 0-103-2,0 0-240-1</inkml:trace>
    </iact:actionData>
  </iact:action>
  <iact:action type="add" startTime="13249">
    <iact:property name="dataType"/>
    <iact:actionData xml:id="d3">
      <inkml:trace xmlns:inkml="http://www.w3.org/2003/InkML" xml:id="stk3" contextRef="#ctx0" brushRef="#br0">19801 1569 322 0,'0'0'190'6,"0"0"-27"-2,0 0-29 5,0 0-50-4,0 0-4 3,0 0-5 0,0 87-16 1,0-87-1-1,0 0-6 0,0 0-3-1,0 0-8 1,0 0-23 0,0-27-12 0,0-21 10 1,0-16-4-5,9-13-2 4,6 0 1 0,4 9-4 0,-1 14-2 13,-7 18 3-21,2 16 5 0,-7 18 15 11,2 2 11-6,5 0 30 1,1 29-46 10,6 24-15-14,-5 9-4 7,-2 2 0-5,-2-13 3 3,2-14 1 2,-7-14 0 4,-4-16-1-10,5-7-2 5,2 0-5-1,9-17-6 1,9-33 5-4,10-12 0 8,-3 2 1-7,1 14 1 3,-4 15 0-1,-9 17 2 3,0 14 4-2,-8 0 43-3,4 14-7 3,-1 41-26-2,3 19-13 3,-8 8-2-1,0 2-2-3,-2-5 0 2,-2-12 0 4,2-15-13 0,-5-19-48-9,5-20-40 3,-4-13-53 3,-6 0-53 1,1-13-191-2</inkml:trace>
    </iact:actionData>
  </iact:action>
  <iact:action type="add" startTime="13834">
    <iact:property name="dataType"/>
    <iact:actionData xml:id="d4">
      <inkml:trace xmlns:inkml="http://www.w3.org/2003/InkML" xml:id="stk4" contextRef="#ctx0" brushRef="#br0">20708 2018 810 0,'0'0'172'4,"0"0"-97"1,0 0-39 4,0 0 38 0,12-163-4-3,-12 67-20 0,0-3-17 2,5-9-16 1,11-2-6 0,2 12-4-2,3 18-4-1,0 16 0 4,6 28 0-4,1 17 3 0,1 13 11 3,3 6 14-2,-2 0 7 1,-5 36-11 0,-2 18-7 0,-9 12 6-2,-14 0-3 10,0-4-2 1,0-6-3-17,-31-7-6 0,-9-12-7 14,-2-8-4-14,4-13-1 7,5-9-7 3,7-7-40 10,7 0-75-18,9-23-63-2,10-6-94 9</inkml:trace>
    </iact:actionData>
  </iact:action>
  <iact:action type="add" startTime="14277">
    <iact:property name="dataType"/>
    <iact:actionData xml:id="d5">
      <inkml:trace xmlns:inkml="http://www.w3.org/2003/InkML" xml:id="stk5" contextRef="#ctx0" brushRef="#br0">21433 732 783 0,'0'0'206'3,"21"179"-39"6,-16-82-53-5,-4 7-21 6,3-5-18-4,-4-2-27 4,0-9-22-6,3-8-21 4,-3-11-5 1,3-16-8-1,-3-19-61-2,0-22-89 2,0-12-85 3,0-7-467-3</inkml:trace>
    </iact:actionData>
  </iact:action>
  <iact:action type="add" startTime="14517">
    <iact:property name="dataType"/>
    <iact:actionData xml:id="d6">
      <inkml:trace xmlns:inkml="http://www.w3.org/2003/InkML" xml:id="stk6" contextRef="#ctx0" brushRef="#br0">21725 1361 585 0,'0'0'262'6,"0"0"-76"-2,0 0-36 2,155-96-67 2,-118 66-21 0,-3 0-22 0,-13 0-18-2,-8 4-18 4,-13 3-4-4,0 6-5 4,0 4-10-5,-23 4-1 7,-9 9 0-5,-12 0 9-2,9 0 7 1,1 39 12 1,6 4-1 2,14 12 10 1,8 2 27-2,6 5 8-3,0-6-11 18,6-1 8-23,18-11-14 0,8-9-13 9,-1-10-26 3,3-12-1-10,3-9-14 5,2-4-26 2,6-4-50 0,-5-36-76-1,-25 11-47-3,-5 3-163 2</inkml:trace>
    </iact:actionData>
  </iact:action>
  <iact:action type="add" startTime="14888">
    <iact:property name="dataType"/>
    <iact:actionData xml:id="d7">
      <inkml:trace xmlns:inkml="http://www.w3.org/2003/InkML" xml:id="stk7" contextRef="#ctx0" brushRef="#br0">22542 1074 350 0,'0'0'505'2,"0"0"-362"1,0 0-16 6,0 0-58-2,0 0 23 1,0 0-36-2,-133 49-25 2,107-23-8 0,4 0 2 0,11 1 6-1,10 9 8 0,1 2 3 3,0 8-5 0,29 4-3-3,9 1 7-1,2 2-12-1,-11-1-10 5,-3-5-1-3,-12-7-9 0,-7-4-8 10,-7-9-1-16,0 1-7 6,-10-10-28-1,-19-10-41 2,-8-8-44 7,-3 0-60-14,25-26-46 7,9-5-241-2</inkml:trace>
    </iact:actionData>
  </iact:action>
  <iact:action type="add" startTime="15245">
    <iact:property name="dataType"/>
    <iact:actionData xml:id="d8">
      <inkml:trace xmlns:inkml="http://www.w3.org/2003/InkML" xml:id="stk8" contextRef="#ctx0" brushRef="#br0">22968 366 806 0,'0'0'126'3,"0"0"10"2,0 0-29 4,25 197-15-2,-25-87-15 1,0 14 41-2,0 16-23 2,0 8-25 0,0 0-14 1,0-18-37-1,0-14-8-1,0-20-11 1,0-23 0 1,0-21-58 18,0-22-90-25,0-30-85-1,0-7-140-1</inkml:trace>
    </iact:actionData>
  </iact:action>
  <iact:action type="add" startTime="15469">
    <iact:property name="dataType"/>
    <iact:actionData xml:id="d9">
      <inkml:trace xmlns:inkml="http://www.w3.org/2003/InkML" xml:id="stk9" contextRef="#ctx0" brushRef="#br0">23177 1093 701 0,'0'0'249'4,"0"0"-111"2,-158-93 25 2,80 77-103-3,0 2-38 4,4 6-18-1,6 5-4 1,12 3-10-4,8 0-116 3,43 0-162 2,5 0-569-3</inkml:trace>
    </iact:actionData>
  </iact:action>
  <iact:action type="add" startTime="16259">
    <iact:property name="dataType"/>
    <iact:actionData xml:id="d10">
      <inkml:trace xmlns:inkml="http://www.w3.org/2003/InkML" xml:id="stk10" contextRef="#ctx0" brushRef="#br0">24076 894 728 0,'0'0'183'2,"0"0"-34"6,0 0-81-2,0 0-29 0,0 0 4 2,0 0 5 0,209-122-5-2,-126 102 8 2,15-6 8 1,17 0-17-1,11 6-1-2,7 7-32 4,-2 9 20-4,-7 4-3 2,-7 4 5 1,-7 26-11-1,-9 7-1 15,-13 15-6-16,-12 9-6-7,-15 6 1 1,-16 22-6 18,-14 7-2-19,-13 21 1 0,-15 17 0 9,-3 11 1 3,-3 8 0-8,-36-8 0 5,-9-16-2-1,-7-18 3-2,3-20-2 10,4-26-1-11,4-15 1-5,14-18 0 9,12-18-1 2,12-11-2-9,2-3 2 7,4 0 0-3,0 0 0 3,0 0-1-3,0 0 0 2,0 0 1-1,0 0-1 2,0 0 2-2,0 0-1-1,0 0 1 3,0 0 0-3,0 0 0 2,0 0 0-2,0 0-1 4,0 0 1-2,0 0-1-4,0 0-1 4,-7 0-1 1,-7-36-3 0,-7-27 4 3,-6-23 1-10,-6-20-3 7,2-13-2 5,-2-7-5-12,0 3-7 6,6 16 2-2,8 27 2 5,3 32 1-8,8 26 1 5,1 17 6 1,7 5 5-3,0 0 2 1,0 24 4-2,0 34 12 7,0 24-8-4,0 11 17-5,2 15-2 4,14 5 5 3,-1-7 11 13,2-14-7-18,0-25 14-3,-3-17-3-2,5-14-1 9,-1-9 1-5,3-8-11 5,5-3 1 2,3-5-5-6,11-3-30 3,2-8 0-3,10 0 0 3,6 0 0 1,8-19 0 0,11-28 0-4,1-9 0 5,6-6 0-3,-15 14 0 5,-9 16 0-11,-16 16 0 12,-14 16 0-11,-12 0-25 8,-9 0-93-4,-9 34-76 1,0-7-93 7,0 12-228-12</inkml:trace>
    </iact:actionData>
  </iact:action>
  <iact:action type="add" startTime="19325">
    <iact:property name="dataType"/>
    <iact:actionData xml:id="d11">
      <inkml:trace xmlns:inkml="http://www.w3.org/2003/InkML" xml:id="stk11" contextRef="#ctx0" brushRef="#br0">19397 3066 347 0,'0'0'344'4,"0"0"-227"3,0 163 5 0,0-81-46 2,0 20-27-4,-5 21-12 3,-3 24 16 1,2 29 15-3,6 18-6 3,0 15-9 0,0 21-8 8,6-4 18-16,18-3-23 5,-2-14-11 6,-6-26 6-5,-2-24-1-1,-4-36-5-1,-4-27-5 10,-6-27-10-10,0-23-4-5,0-20 0 11,2-10-5-6,-2-4-1 4,3-9-4 0,-3-3 1-5,5 2 1 2,3-2-1 5,5 0 0-4,8 0 1-1,8 0 0 3,2 0-2 3,12 0 2-11,-1 0 1 8,13 0 2 1,6 0 10-5,6 0 13 4,3 6 0-5,-3 8-12 6,-3-1 4 0,-9 0 5-4,-6-1 0 5,10-4-11-8,5-8-6 15,9 0-3-12,22 0 6-5,20 0 4 11,25 0-6-11,21 0 17 13,21 0 1-12,17 9-5 6,11 3-1-4,5 6-2 10,-3-5-6-12,-22 1-2 6,-12-4-11 0,-27 2 0 0,-6-7 0-1,-5-2 0-1,8-3 0 1,9 0 0 1,15 0 0-1,1 0 0 2,2 0 0 0,3 0 0-4,-8 13 0 5,1 2 0-4,-6 7 0 4,4-5 0-7,-2 2 0 6,4 2 0 0,-11 0 0 11,8 1 0-16,1 3 0-4,2-4 0 13,8-2 0-11,-3-4 0 17,-6-7 0-16,5 0 0-3,-5-3 0 13,-10 5 0-11,-1-3 0 4,-4 3 0 0,3-1 0 6,-3-4 0-9,3 0 0 6,-8-1 0-4,-4-1 0 4,5 4 0-1,-8-1 0 6,-11 0 0-10,-2-3 0 6,-13-1 0-7,3 3 0 5,-4 3 0-3,-1-2 0 2,4 4 0 12,-3-1 0-13,-5 8 0-6,-7 3 0 12,-6 6 0-12,-12 1 0 7,1-1 0 4,-5-9 0 1,3-2 0-10,1-7 0 5,0-5 0 0,7-3 0 8,-3 0 0-12,-1 0 0 5,-6 0 0-4,2-9 0 5,-6-4 0-1,-5-1 0-3,-6 0 0 3,-10 4 0 8,-16 0 0-14,-9 4 0 5,-8 2 0-3,-1 4 0 6,-7 0 0-3,6 0 0-1,-4 0 0 5,1 0 0-6,-2 10 0 3,-2-3 0-1,-3-1 0 7,-8-2 0-6,1-4 0-7,-3 0 0 9,-3 0 0-6,0 0 0 4,3 0-3-2,1-7-35 1,3-34 7 3,8-17 19-1,2-27 8-5,-1-21 3 4,1-34-4 0,-2-35-1 0,-5-32 5 4,-4-26-3-11,-5-14-2 8,3-1-3-3,-1-6-2 0,1-3 7 3,2-4 3 7,0-1-1-15,4 7 1 7,1 20-1-2,0 28-1 3,6 26 0-2,-1 16 1 9,1 13 0-10,-2-3 2-6,2 6 0 7,-6 10-2 2,-5 20 2-3,-6 19 0 3,0 28 0-2,0 21 1 1,0 21 0-2,0 13 1 1,0 11-2 1,0 6 0-2,0 0 0 2,0 0 0 0,0 0 1 1,-6 0 0-3,-22 0-1 3,-10 0 0-4,-16 23 3 6,-9 3-2-6,-10 5 1 3,-5-3 0 0,-9-10-2 0,-7-2 0 1,-6-5 1-5,-13-5-1 5,-11 0 4 6,-10 1 0-13,-18-3-2 4,-7-2 3 1,-8 1-1 2,-9-3 6-1,-6 0-7-4,-3 0 1 4,-1 0-3 1,10-3 4-2,9-4 0 3,8 1 0-4,8 6 6 2,-1 0 2-2,12 0 2 1,-2 23 9 2,-2 3-9-1,1 4-7-3,1-6-8 4,-2 1 0 1,4-12 0-6,-1-1 0 2,0-10 0 3,-5-2 0 3,-4 0 0-9,10 0 0 3,11-7 0 3,7-13 0 0,12 3 0 2,7-2 0-9,7 0 0 6,6 5 0 0,4 7 0 2,9 4 0-8,6 3 0 8,5 0 0-2,-2 0 0 1,-1 0 0-4,-6 5 0 2,-7-5 0 1,1 0 0 0,-14 0 0-2,5 0 0 13,-5-12 0-17,5-3 0 6,4 7 0-7,1 0 0 7,-5 8 0 0,1 0 0 3,-2 0 0-1,-4 0 0-7,8-4 0 4,-5-3 0 1,-1-1 0-1,-3-7 0 2,-4 5 0-2,-5 1 0 5,-5 5 0-10,2 4 0 4,2 0 0 3,0 0 0-1,9 0 0-2,7 0 0 2,7 0 0-1,6 0 0 1,-2 4 0 0,9 5 0 5,-4-3 0-11,3-2 0 9,0-1 0-9,8 0 0 7,2 0 0-3,6-1 0 3,3-2 0 0,-2 0 0-2,-4 0 0-1,-4 0 0 2,-1 0 0 0,-6 0 0 0,-7-5 0 2,-5 2 0-5,-1-2 0 11,-2 5 0-12,2 0 0-3,0 0 0 7,-4 0 0 2,1 0 0-4,-1 0 0 2,-1 0 0 3,-1 0 0-10,-10 0 0 9,5 8 0-1,-6 5 0 6,9 2 0-10,5-3 0-5,12-2 0 7,12-5 0 2,12-1 0 5,13-4 0-10,3 0 0 0,-1 0 0 4,-3 0 0-1,-2 0 0 0,-1 0 0 4,3 0 0-6,6 0 0 5,5 7 0-6,2-2 0 5,5-2 0-1,1 2 0-3,7-2 0 10,-1-3 0-12,5 0 0 5,0 4 0-5,4-4 0 5,3 0 0 0,0 2 0-1,0 6 0 2,0-1 0-4,0 10 0 5,0-1 0-2,0 3 0 0,0 12 0-2,-2 5 0 2,-5 4 0 2,-2 2 0-5,3-1 0 1,-2-9 0 3,1-4 0 0,1-6 0-2,-2-3 0-2,4 3 0 4,-3 6 0 0,-6 6 0-5,6 11 0 4,-9 11 0 1,-3 19 0 7,4 15 0-15,-1 22 0 14,3 14 0-13,0 6 0 3,-5-7 0 3,4-10 0-3,-7-19 0 4,5-14 0 7,0-17 0-11,7-18 0-5,6-17 0 7,3-11 0 8,0-7 0-13,0-2-23 7,0 2-102-5,0-10-29 6,0 6-48-6,0-8-82 4,0 0-294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3-12T02:53:09.598"/>
    </inkml:context>
    <inkml:brush xml:id="br0">
      <inkml:brushProperty name="width" value="0.05292" units="cm"/>
      <inkml:brushProperty name="height" value="0.05292" units="cm"/>
    </inkml:brush>
  </inkml:definitions>
  <iact:action type="add" startTime="22958">
    <iact:property name="dataType"/>
    <iact:actionData xml:id="d0">
      <inkml:trace xmlns:inkml="http://www.w3.org/2003/InkML" xml:id="stk0" contextRef="#ctx0" brushRef="#br0">19199 8880 598 0,'0'0'308'5,"0"0"-209"4,0 0 34-3,0 0-54 2,0 0-5 0,0 0 8 0,153-110-7-2,-106 74-14 1,6-10-6 3,2-7 1-4,8 0 4 0,6-4-16 3,-1-1-1-1,8 4-15 0,-1-4-2-2,2 4-7 2,-2-3-4 0,6-1 2 2,0 1-5-5,7-1 2 5,4 5-2-4,-5 5-1 4,-4 4-1-6,-5 3-3 5,-1-1-1-2,-1 2-1 1,2-4-2-2,4-8-2 2,0 0 4 1,-1-3-4-2,7 4 3 1,-6-1-4-2,-5 2 4 4,1 9-4-4,-6 0 2 0,-2 8 1 2,-1-3-3 1,5-1 2-2,2-7-1-1,6-5 2 4,7-9-2-4,-2-7-2 4,-2-4-1-6,-4 1 2 5,-6 11-4-2,-13 7 3 1,-2 11 1-1,-5 9-1 0,-8 0 1 3,0 1 0-4,-2-1 0 1,-5 4-6 0,-14 3 6 2,-4 8 0-2,-10 3 0-1,-6 8 0 1,-2-2-2 1,-4 4-2 0,0-5-3-2,0 7 2 3,0 0-1-2,0 0 3 1,-13 0 3-2,-26-4 0 2,-12 4 0 0,-5 0 2 0,-12 4 2-1,-7 19-4 0,-16 2 2 3,-2-1-1-4,-3-4-1 0,8-4 1 2,11-5-2 0,20-3 0 1,15-3-1-4,18 5 0 3,10-8 1 0,10-2 0 0,4 2 1-2,0 1-1 4,32 2-4-3,37-2 4 0,24-1 0 0,5-2-1 1,-3 0-1 0,1 0-1 0,-17-10 1-1,-7-5 2 0,-10 3 1 3,-7 1 0-4,-9 5 2 0,-13 4-1 2,-6 2 0 0,-11 0 0-1,-9 0 2-1,-7 0 5 2,0 22 4 1,0 24-7-1,-14 17-3-2,-19 0 2 4,-6 2-2-5,2-5-2 4,6-14 0-3,4-3 1 2,3-14-1 0,9-7-1 0,3-8-1-2,8-7-15 1,4 0-15 3,0-7-42-4,10 0-52 1,39-16-44 1,13-29-21-1,-30 18-30 1,-6-3-160-1</inkml:trace>
    </iact:actionData>
  </iact:action>
  <iact:action type="add" startTime="23972">
    <iact:property name="dataType"/>
    <iact:actionData xml:id="d1">
      <inkml:trace xmlns:inkml="http://www.w3.org/2003/InkML" xml:id="stk1" contextRef="#ctx0" brushRef="#br0">23690 5730 571 0,'0'0'155'5,"0"0"-44"2,0 0 5 1,0 0-5-2,0 0-46 2,-217-44 7 0,134 75-9 0,2 17-2-2,18 20 4 1,16 11-6 2,25 12-17-1,22 3 2-1,0-8-7 0,48-7-1 3,31-10-1-4,15-17-4 0,9-19-13 4,1-22-9-2,-15-11 1-1,-11-8-8-1,-19-44-1 2,-15-27-1 0,-26-14 0 1,-18-5-6-4,-3 4-23 5,-52 22-66-4,-18 21-43 5,31 47-87-8,6 4-175 5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3-12T02:53:09.598"/>
    </inkml:context>
    <inkml:brush xml:id="br0">
      <inkml:brushProperty name="width" value="0.05292" units="cm"/>
      <inkml:brushProperty name="height" value="0.05292" units="cm"/>
    </inkml:brush>
  </inkml:definitions>
  <iact:action type="add" startTime="7310">
    <iact:property name="dataType"/>
    <iact:actionData xml:id="d0">
      <inkml:trace xmlns:inkml="http://www.w3.org/2003/InkML" xml:id="stk0" contextRef="#ctx0" brushRef="#br0">6009 3421 602 0,'0'0'244'5,"0"0"-122"3,0 0-9-3,0 0-46 3,0 0-20 1,0 0-16-2,0 0-2 0,0 0 5 0,-9 79 8 4,9-47 2-6,-2 1-9 2,2 1 6 1,-3-5-24-1,3-3-4 1,0-5-4-2,0-8-5 3,0-4 3-1,0-4-4 0,0-1 5-2,0-3 2 2,0-1 2 0,0 0-7-1,11 0 5-1,5 0-4 2,-1 0-2 0,3 0 10 0,1 0 1 0,2 0 7-2,0 0-6 4,0 0 11-3,0 0 0-1,3 0 3 1,0 0-5 1,3 0 2 1,3 0-5-1,2 0 3 0,3 0 0-1,3 0-2 3,-6 0 0-6,6 0-4 4,-5 0-1 1,4 0-5-2,0 0 0-1,-1 0-4 3,0 0 4-2,0 0-4 1,1 0 0-1,1 0 4 0,6 0-9 3,2 0 3-4,1 0 0 0,-2 0-2 2,-5 0 2 1,-2 0-3-2,-2 0 1-1,4 0-2 3,-1 0 6-2,5 0-9 2,1 0 0-4,3 0 0 3,4 0 0 0,-1 0 0 1,4-7 0-3,-1 2 0 1,-4-4 0 1,-3 3 0 0,-2 1 0-1,-3 0 0 0,-2 2 0 3,-3 0 0-4,-2 0 0 0,6 1 0 2,-7-1 0 0,4 1 0 0,-2 2 0-3,0 0 0 4,3 0 0-1,2 0 0 1,1 0 0-5,-1-3 0 5,10-1 0-1,-4 2 0 0,-2-3 0-2,3 2 0 2,-6 0 0 0,5 1 0 0,0-2 0 0,-3-1 0-2,7 3 0 4,-9-1 0-4,1 0 0 0,-4-1 0 2,1 4 0 0,-1-2 0 0,3 2 0-2,2 0 0 2,0 0 0 0,0 0 0 2,2 0 0-6,1 0 0 6,-1 0 0-4,1 0 0 3,-4 0 0-3,8 0 0 1,0 0 0 1,1 6 0 0,-1-3 0 0,-2 0 0-3,4-1 0 5,-4 3 0-4,2-1 0 1,-1-2 0 0,-3 1 0 1,1-3 0 1,-6 3 0-3,5-3 0 2,1 0 0 0,1 2 0 1,-4 1 0-4,5-1 0 2,-7 2 0 2,1-1 0-2,-2-1 0 0,-5-2 0 1,4 0 0 0,0 0 0 0,0 0 0-1,7 0 0-1,-3 0 0 5,-1 0 0-6,4 0 0 1,-6 0 0 3,0 0 0-2,3 0 0 1,-2 0 0 0,-3 0 0-1,0 0 0 0,-8 0 0 3,-1 0 0-6,3 0 0 4,-5 0 0 0,3 0 0 0,-5 0 0-2,-6 0 0 3,-3 0 0-2,-2 0 0 1,-1 0 0-1,-8 0 0 0,2 0 0 2,-5 0 0-2,0 0 0-1,-4 0 0 2,0 0 0 0,3 0 0-1,-3 0 0 2,0 0 0-3,0 0 0 2,0 0 0 1,0 0 0-4,0 0 0 3,0-2 0 0,3-18 0 0,1-5 0-2,-1-9 0 2,0 3 0 0,-3-1 0 0,3 1 0 0,-1 7 0-2,-2 5 0 3,0 4 0-1,0 9 0-3,0 6 0 3,0 0-14 0,0 0-78 0,10 4-37-2,4 25-72 3,-1-7-139-1,0 1-240 0</inkml:trace>
    </iact:actionData>
  </iact:action>
  <iact:action type="add" startTime="28701">
    <iact:property name="dataType"/>
    <iact:actionData xml:id="d1">
      <inkml:trace xmlns:inkml="http://www.w3.org/2003/InkML" xml:id="stk1" contextRef="#ctx0" brushRef="#br0">8831 18239 733 0,'0'0'177'4,"0"0"-59"3,0 0-25-1,0 0-23 2,0 0-27 1,0 0 4-2,0 0 14 1,13-11 2-1,-13 11-4 2,0 0-4-3,0 19-9 0,0 16-8 2,0 6-20 0,0 8 1 0,0-10-1-2,0-4-14 3,3-10 3-1,1-12-3 1,0-7 6-4,-4-1-1 3,0-5-1 0,0 0-8-1,3 0 10-1,3 0-5 3,8 0 2-1,5 0-4-1,7 0-3 1,1 0 3-1,4 0-2 1,1 0 12-1,8 0 0-1,6 0 1 3,5 0 0 1,4 6-1-3,1 0 1-1,4-6-1 4,2 0 5-4,4 0-7 4,3 0 16-6,3 0-12 5,5 0 3-1,2 0-7 0,-5 0 6-2,-4 0-5 1,-2-6-7 2,-6-8 5-2,-4 9-3 1,-3 0 0-2,-4-1 3 5,1 6 4-6,-1-8-4 1,1 6 0 2,-3-1-1 0,-4-1-5 0,-2 1 5-2,-4 3-9 3,3-5 0-2,-2 5 0 2,-3-5 0-4,-1-1 0 3,1 3 0 0,-6 3 0 0,-3-2 0-2,5 2 0 2,-7-3 0 0,5 3 0 0,-1 0 0 0,1-5 0-2,6-2 0 4,-6 7 0-4,7 0 0 1,4-4 0 0,3 4 0 2,2 0 0-1,-2-3 0-3,4 3 0 4,-3 0 0-2,3 0 0 3,-1 0 0-6,4 0 0 5,6 0 0-2,3 0 0 2,2 0 0-4,0 0 0 3,-2 0 0 0,7 0 0 0,-5 0 0 1,5 0 0-4,1 0 0 5,2 0 0-4,5 0 0 0,1 0 0 2,4 0 0 0,-2 0 0 0,-5 0 0-2,1 0 0 4,0 0 0-4,-2 0 0 5,5 0 0-8,4 0 0 6,5 0 0-2,1 0 0 1,-1 0 0-2,2 0 0 2,-2 0 0 0,-1 0 0 0,0 0 0 0,-4 0 0-2,3 0 0 4,-1-3 0-4,1 1 0 0,1 2 0 2,-4 0 0 0,1 0 0 0,-7 0 0-2,-1 0 0 4,1 0 0-4,-7 0 0 4,9 0 0-6,-2 0 0 4,-4 0 0 0,3 0 0 1,-5 0 0-4,5 0 0 3,-6 0 0 0,2 2 0 0,-2-2 0 0,3 3 0-2,5-3 0 4,2 3 0-4,6-3 0 1,2 4 0 0,2-4 0 1,-1 7 0 0,-2-2 0-2,3-5 0 3,-3 0 0-2,7 0 0 3,-2 0 0-6,-2 0 0 5,9 0 0-2,0 0 0 1,0 0 0-2,-1 0 0 2,0 0 0 0,-5 0 0 0,1 0 0 0,-1 0 0-2,-3 8 0 4,-5-2 0-4,-1-1 0 0,-1 0 0 2,-3-2 0 0,-3 4 0 0,-7-5 0-2,5 6 0 3,-1-8 0-2,2 0 0 3,5 6 0-6,-4-1 0 4,3 0 0 0,-4 3 0 0,1-2 0-2,-2 2 0 2,0-6 0 1,7 5 0-2,1-5 0 1,4 4 0-2,4-2 0 4,4-4 0-4,5 7 0 0,7 1 0 2,-6 4 0 1,0-5 0-2,3 3 0-1,0 2 0 4,7-5 0-4,3 5 0 5,0-1 0-8,-5-3 0 6,5 4 0-2,0-5 0 1,3 3 0-1,5-10 0 0,0 7 0 1,1-7 0 1,-4 0 0-1,-8 5 0-2,-4-5 0 3,-9 0 0-3,-8 0 0 0,-7 5 0 2,-6-5 0 1,-5 0 0-2,-5 2 0-1,-10-2 0 3,-1 0 0-1,-8 0 0 2,-5 0 0-8,0 0 0 7,-1 0 0-1,-8 0 0-1,-5 0 0 0,-10 0 0 1,-1 0 0-1,-4 0 0 1,2 0 0 0,1 0 0-2,1 0 0 3,8 0 0-4,5 0 0 4,9-2 0-1,11-3 0 0,2 0 0-1,-1-2 0-1,1-1 0 4,-8 6 0-4,-2 0 0 5,-7-3 0-8,-11-2 0 5,-5 7 0 0,-10 0 0 0,-3 0 0-2,-6 0 0 2,0 0 0 0,0 0 0 0,0 0 0-1,0 0 0-1,0 0 0 2,0-5 0 1,0 5 0-3,0 0 0 2,0 0 0 0,0-2-6 0,0-4 0-2,0-13-1 3,0-9 4-2,0-11 3 3,-6-9 0-6,-1-4 3 4,2 0-3 1,-2 0 1-4,2 14-2 3,1 7 1 0,0 14-1 1,4 16 0-3,0 1 1 2,0 0 0-2,0 0-8 2,0 0-23-1,0 0-36 1,0 8-29-1,0 44-58 2,0 21-65-2,0-37-106 0,0 7-311 3</inkml:trace>
    </iact:actionData>
  </iact:action>
  <iact:action type="add" startTime="33730">
    <iact:property name="dataType"/>
    <iact:actionData xml:id="d2">
      <inkml:trace xmlns:inkml="http://www.w3.org/2003/InkML" xml:id="stk2" contextRef="#ctx0" brushRef="#br0">23069 17966 661 0,'0'0'330'6,"0"0"-236"0,227-48 44 3,-102 26-25-4,44-4-45 3,34-7-5 1,47 3-8-1,23 7-13-2,16 10 19 4,9 10-7-3,-6 3-18 1,-3 0 5 0,-15 0-7-2,-16 16-12 4,-37 14 1-4,-35 4-1 1,-36-7-4 1,-47-11-7-1,-40-4-3 1,-32-11 0 0,-26-1-6 0,-5 6 3-4,0 0-5 6,-75 5-15-5,-56 2 5 3,-75-7 8 0,-66-6 0 0,-37 0 1 0,-23-11-1-2,11-20 1 2,22 14 0 0,32 10 2 0,36 7-1-2,39 0 0 3,40 7-1-2,49 5-7-1,39-1 0 2,28-5 7 0,26-6 1 0,10 0 2-3,18 2 2 5,75 1-7-2,61-1 7 1,59 4-2-5,32 0-2 5,2-6 0-1,-19 5-3 0,-43-5 3 0,-38 6 2-2,-38 2 10 2,-28 4 3 0,-23-5-4-1,-24-2-5-1,-16-1 1 4,-15-4-7-4,-3 0-2 0,0 1-7 2,-38 11-25 0,-59 7-32 1,-44-2 40-4,-33 2-77 6,-5-7-35-5,106-12-76 4,11 7-101-7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3-12T02:53:09.598"/>
    </inkml:context>
    <inkml:brush xml:id="br0">
      <inkml:brushProperty name="width" value="0.05292" units="cm"/>
      <inkml:brushProperty name="height" value="0.05292" units="cm"/>
    </inkml:brush>
  </inkml:definitions>
  <iact:action type="add" startTime="9346">
    <iact:property name="dataType"/>
    <iact:actionData xml:id="d0">
      <inkml:trace xmlns:inkml="http://www.w3.org/2003/InkML" xml:id="stk0" contextRef="#ctx0" brushRef="#br0">15273 15689 764 0,'0'0'169'5,"0"0"-48"3,0 0-20 0,0 0-26-2,0 0 14 2,214 0 18 1,-77-10-20-2,50-16-5 2,57-7 1-4,36 1-22 6,33-4 3-6,8 7-15 5,-6 6-8-4,-8 10 0 2,-15 6-9 0,-15 7 9-2,-15 0-19 3,-24 0-4-2,-30 0-18 3,-35 0 0-6,-36 0 0 4,-37 0 0 0,-41 0 0 0,-30 0-12-2,-22 0-54 3,-7 0-68-3,-36 4-94 2,-16 9-73 1,-10 7-152-4</inkml:trace>
    </iact:actionData>
  </iact:action>
  <iact:action type="add" startTime="11395">
    <iact:property name="dataType"/>
    <iact:actionData xml:id="d1">
      <inkml:trace xmlns:inkml="http://www.w3.org/2003/InkML" xml:id="stk1" contextRef="#ctx0" brushRef="#br0">27172 15569 625 0,'0'0'318'5,"0"0"-176"2,0 0 18 0,0 0-8 2,0 0-42-3,157 3-13 1,-50-3-3 1,38 0-10-1,49-12-18 1,51-7-13-2,43-5-9 2,19-1-2 0,6 3-6 4,-8 13-12-9,-38 9-24 8,-15 0 0-5,-21 0 0 4,-23 17 0-7,-26 2 0 6,-36-7 0-1,-46-4 0 0,-36-5 0-1,-30 0 0 0,-23-3 0 2,-11 0 0-3,0 0-67 0,-6 13-103 2,-57 11-81 0,12-5-56-1,-5 9-438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3-12T03:06:41.2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19">
    <iact:property name="dataType"/>
    <iact:actionData xml:id="d0">
      <inkml:trace xmlns:inkml="http://www.w3.org/2003/InkML" xml:id="stk0" contextRef="#ctx0" brushRef="#br0">752 2703 662 0,'0'0'165'4,"0"0"-52"5,0 0-35-5,176-29 6 4,-97 26-11 0,19 3-13-2,17 0 7 2,22 0 12 0,28 0-12 1,28 6-13-4,25 1-6 4,16 0-9-2,13-2-12 7,4 0 1-11,-9 4-11 3,2 4 6 3,-18 7 2-2,-5 7 11 2,1 0 0-4,-9-2-14 5,-6-4 0-4,-22-7-3 4,-23-9-4-6,-29-5-8 4,-32 0 0 1,-30 0-1-4,-23 0 1 5,-24 0-4-2,-21 0 2 0,-3 0 0-4,0 0-4 4,-13 0 0 0,-51 0-1 0,-43 0-5 1,-54 0 2-4,-45 9 3 4,-38-4-2 0,-26-5 2-2,-15 0-2-1,-7 0 2 2,3 0 3-1,-1 0-2 3,8 0 9-6,9 0-9 4,15 0-1 0,24 0-11-1,23 0 11 0,25 0-10 1,24 0 6 1,29 0-4-4,35 2-2 5,36 5 9-2,31-4 0 1,22-1-2-3,9-2-6-1,4 0-5 4,58 0-1-2,36-14 15 2,32-5 1-2,39 5 1 0,34 3-1 1,34 9-1-3,25 2 3 4,8 0 5-2,-2 6 7 1,-13 15-6 0,-11 7 0-1,-13 1-4 0,-4 8 6 2,-1-2 1-4,-13-3-3 5,-10-3 3-4,-23-10-4 2,-14-17 1 0,-30-2-7-2,-16 0 3 2,-22-19-5 2,-22-10 0-2,-28 10 1-3,-17 4 0 4,-23 10-2-3,-8 1 2 1,-25-1-3 0,-87 0 5 1,-79-4-3 0,-86-8 0-1,-61-3 0 2,-40-11 0-2,-12-8 4 2,15 7 12-3,35 7 3 0,48 20-13 2,45 5-5 0,47 0-2-1,45 30-2 1,39-2 1-1,35-1 1 1,35-3-1 0,31-1-12-2,15-3-30 4,61 9-47-4,54 2-87 0,-37-19-41 2,-1-1-152 18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3-12T03:08:44.1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008">
    <iact:property name="dataType"/>
    <iact:actionData xml:id="d0">
      <inkml:trace xmlns:inkml="http://www.w3.org/2003/InkML" xml:id="stk0" contextRef="#ctx0" brushRef="#br0">18521 12745 640 0,'0'0'147'7,"0"0"-49"-2,210-10 33 5,-118 3-60-4,19 3-23 2,19-7 14-2,39-3-5 2,33-7 0 0,36-9 20 0,31 2-18-2,12 3-19 5,-19 9-12-3,-22 13 5-1,-37 3 1 0,-29 0 0-1,-27 3-17 3,-26 13-1-1,-37-2-3-2,-23-8-7 2,-24-4-2 0,-25-2-3 0,-6 0-2-3,-6 0 1 5,-8 8-2-4,-84 3-17 4,-56 6 11-6,-59 0 5 3,-36-13 1 2,-19-4 0-1,1 0 1-2,11 0 1 1,29 0 4 2,25 0-1-2,26 0-2 1,31 0-2-1,31 0-2 1,42 0-1 0,28 0 0-2,27 0 0 2,11 0 3-1,22 0-13 2,76 6 14-3,54 5 0 4,57 6 1-4,33-1-1 2,15-3 0-2,-12 1 1 2,-22-3 7 0,-28 1 5 0,-33-2 1-2,-21 3 9 2,-19 2-8 0,-25-3 2 0,-24-3-10-3,-31-3-2 4,-20-4-3-1,-15-2-2-1,-7 0-1-1,0 0-10 2,-76 0-55 1,-43-13 1-1,-46-18-22-3,-17 2-133 5,103 20-55-3,16 4-668 2</inkml:trace>
    </iact:actionData>
  </iact:action>
  <iact:action type="add" startTime="31945">
    <iact:property name="dataType"/>
    <iact:actionData xml:id="d1">
      <inkml:trace xmlns:inkml="http://www.w3.org/2003/InkML" xml:id="stk1" contextRef="#ctx0" brushRef="#br0">18696 12524 469 0,'0'0'303'7,"0"0"-207"-1,0 0 49 1,0 0-43 0,0 0-26 3,0 0-31-4,0 0-11 0,72-34 71 2,15-16-31 0,17-15 5 0,21-10-5-2,14-12-15 2,18-12-4 0,22-11-2 1,25-15-15-4,26-23-2 8,28-24-5-8,10-20-14 5,-4-6 4-6,-24 10-9 4,-36 21 6 0,-27 23-6 0,-25 14 1-1,-19 24 1 0,-11 20-8 2,-13 11 5-2,-15 12-10 0,-20 13 1 0,-19 12-1 1,-26 14-2 0,-15 13 0-2,-6 7 1 2,-8 4-1-2,0 0-1 3,0 0 2-3,-51 0 0 3,-32 12 1-2,-29 20 4 1,-6 4-5-2,-11 7-1 2,2-1 0 1,0 0-1-4,2 1-3 4,2-5 5-1,12 1-1 1,13-5-2-3,21-11-4 0,26-6 6 2,27-9-3 0,17-8-2-1,7 0-8-1,34 0-7 4,56-31 1-3,46-9 20 1,24-10 1-2,10 0-1 3,-7 4 5-2,-26 11-5 1,-20 11 5-2,-38 10-5 2,-28 11 0 0,-20 3 0 0,-20 0 1-1,-7 0 5 0,-4 0 1 2,0 33 9-2,-39 25-11-2,-16 16-2 5,-11 2-2-3,5-7-2 1,9-9-2-2,12-20 3 2,16-11-6 0,12-19-28 0,6-10-33-3,6 0-64 4,39-22-74-1,56-38-30-2,-37 18-63 2,8-2-296 1</inkml:trace>
    </iact:actionData>
  </iact:action>
  <iact:action type="add" startTime="32666">
    <iact:property name="dataType"/>
    <iact:actionData xml:id="d2">
      <inkml:trace xmlns:inkml="http://www.w3.org/2003/InkML" xml:id="stk2" contextRef="#ctx0" brushRef="#br0">22990 9149 687 0,'0'0'157'4,"0"0"-31"4,0 0 22-2,-194 5-68 2,88 36-15 0,-7 16 12-2,6 12-24 3,14 11-11-2,17 5-9 3,16 7-8-4,31 1-16 0,29-2 1 2,0-12-4 0,70-14 14 0,26-22 4-2,27-24-3 2,8-19-8 2,-1 0-1-1,-7-56-7-5,-23-26-4 7,-24-22-1-5,-25-24-1 4,-36-14 0-6,-15-6-5 4,-18 6-44 0,-48 15-105 0,18 102-152 0,1 15-496-2</inkml:trace>
    </iact:actionData>
  </iact:action>
  <iact:action type="add" startTime="35224">
    <iact:property name="dataType"/>
    <iact:actionData xml:id="d3">
      <inkml:trace xmlns:inkml="http://www.w3.org/2003/InkML" xml:id="stk3" contextRef="#ctx0" brushRef="#br0">29244 12793 443 0,'0'0'149'5,"0"0"7"5,0 0-8-5,0 0-61 3,0 0-31 0,0 0 18-2,0 0-18 2,213 38-4 0,-106-22-12-2,42 3-2 2,48 2 7 0,48 0-6 0,45-2-1-1,9 0-1 3,-7 1-16-2,-16 1 0-1,-26-2 15 1,-32 0-18-2,-29-6-2 3,-39-1-2-3,-42-4 2 4,-31 0-2-6,-35-3-8 5,-24-5 2-2,-18 0-6-1,0 0-2 1,-82 0-5 2,-76 0 0 0,-94-5 5-4,-74-19 4 3,-42-10-4 0,-14 1 3 0,29 0-3-3,37 7 3 4,57 9 6-1,54 11-7 0,49 6-2 0,39 0 0-2,33 6-41 4,35 17-44-4,43 6-107 0,12-14-74 2,45 0-540 0</inkml:trace>
    </iact:actionData>
  </iact:action>
  <iact:action type="add" startTime="39229">
    <iact:property name="dataType"/>
    <iact:actionData xml:id="d4">
      <inkml:trace xmlns:inkml="http://www.w3.org/2003/InkML" xml:id="stk4" contextRef="#ctx0" brushRef="#br0">25433 18160 578 0,'0'0'117'5,"0"0"18"3,0 0-41 0,0 0-37-2,185-12-2 4,-131 6 15-4,13 1-3 0,10 2-5 2,13 1 0 0,20 2 18 0,8 0-16-2,15 0-11 4,11 0-11-4,1 0 2 5,9 0-11-8,-12 2-5 9,-2 12 3-6,-3-2-4 3,5-5-8-4,13 4-10 30,10-5 2-32,9-1-3-3,5 3 2 0,-8-1-2 0,-8-3 3 7,-9 1-4 1,-13-2 6-3,-13 9-2 4,-15-7 1-2,-4 2-4 3,2 5-5-6,-2-1 4 7,1-5-6-5,-3-1-1 4,-10 3 0-7,-1-8 0 5,-3 0-2 0,-1 0 0 1,-3 0-1-2,7 0 3 0,-2 0-1 1,1 0 2-1,-1 0 1 1,-1 6-2-1,5-1 2 1,3 1-1 0,-1-3-1-2,5 2 0 2,-1-5 1 0,6 0-2 0,-8 0 4-2,1 0-3 2,-2-5 0 0,-4-4 0 2,2-2 0-7,-6 5-1 5,2-1 2 0,6 1-2-2,-3-5 1 3,-10 6-14-2,-6 2 11 3,-11-1 5-4,-5 3-4 2,0-5 2-2,-2-6-17 2,-9 4 14 0,3-1 2-2,-12-1-3 2,-6 5 1 0,-5 0 3 0,-1 5 0-2,-2-6 4 3,2 1-4-2,3-1 0 0,-6 0-1 0,-10 5-1 1,-7-5 1 0,-7 6 1-2,-5 0 4 2,2 0-3 0,-4 0 4 1,3 0-5-4,-3 0 6 5,0 0-2-3,0 0-4 0,0 0 1 1,0 0-1-2,0 0 0 2,0 0-1 0,0 0 0 0,0 0-4-1,-12 0-8 1,-55 0 10 1,-34 0 3 1,-33 6 0-6,-11-1 4 4,-18 0 0 0,-21-2-3 0,-16-3 1-1,-16 0 3 0,-9 0 8 2,-5 0-9-5,-3 0 14 7,-14 0-14-6,0 0 6 6,-1 0-2-5,3 0 4 0,10 0-2 2,13 5-4 0,6 4 2 0,13-2-8-3,-2 3-2 6,-1-6 1-5,-4-4 0 3,-9 0 2-4,1 0-2 3,13 0 2-1,21 8-1-1,13 4 4 2,19-1-4 1,12 0 2 0,6 2-1-4,13-2 0 5,11 3-1-5,12 0-1 5,19-4-3-3,16 1 4-1,8-3-2 2,15-3 1 0,9 2 0 0,12-2 1-2,0-5-1 4,1 2 2-5,0 1-2 4,-11-1 1-4,-6 5 0 3,-11-2-3 0,-9-5 2-3,1 0-2 5,-1 0-4-4,10 0 4 3,12 0-1-1,14 0 2-3,9 0-2 4,10 0 1-2,0 0-10-1,0 0 0 2,42 0 12 1,31 0 1-1,25 0 3 0,19 0-2-2,28 0 0 3,29 0 2-3,23 0 8 4,12 0-8-6,8 0 5 4,-14 0-6 0,0 0 4 0,5 0 5-1,3 0 1 0,12 0-2 2,7 0 8-2,8 0-4 1,2-5-2-2,1-9 2 3,-17 9 1-2,-8 5 1-1,-11-7-3 2,-13 7-5 0,-10 0 4 0,-6 0 0-2,-15 0-7 4,1 0-5-4,1 0 0 4,5 0 0-6,9-10 0 4,-1-4 0 0,-7 1 0 0,-1 2 0-1,-13-1 0 0,-10 7 0 2,-1 3 0-2,-17-4 0 0,-8 6 0 0,-14 0 0 2,-3 0 0-2,-7 0 0-1,-11 0 0 2,-5 0 0 1,-18 0 0-2,-9 0 0-1,-13 0 0 4,-12 0 0-4,-8 0 0 0,-10 0 0 2,-6 0 0 0,-3 0 0 1,0 0 0-4,-18 0 0 3,-64 13 0 1,-49 7 0-1,-58 3 0 0,-35-6 0-2,-53-5 0 2,-61-12 0-1,-57 0 0 2,-49 0 0-3,-13 0 0 1,24-17 0 2,33-2 0 0,58 6 0-4,51 13 0 4,44 0 0-2,48 0 0 2,43 8-13-4,46 21-101 3,48 2-67 0,65-17-92-2,46 3-134 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3-12T03:10:38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428">
    <iact:property name="dataType"/>
    <iact:actionData xml:id="d0">
      <inkml:trace xmlns:inkml="http://www.w3.org/2003/InkML" xml:id="stk0" contextRef="#ctx0" brushRef="#br0">18920 15358 251 0,'0'0'103'5,"0"0"13"0,0 0 26 4,0 0-39-2,0 0-12 2,0 0-23-4,0 0 2 3,0 0-4 0,109-41-1 0,-87 33-13-2,11 1 5 2,2-3-10 0,6 3-11 0,0-2-1-2,9 4 4 2,1-1 3 0,0 0-6 0,4 4-5-2,4 2-5 4,2-3-6-2,-5 3-4 0,-1-2-5-3,0 2 1 5,-3 0 5-3,-4 0-7 2,3 0-2-4,4 0 1 3,4 0-7-1,2-2 2 2,3 2 1-3,3-4-3 5,-2 0 2-3,0 4-1-1,-9 0 4 1,-1 0-3-5,-1 0 0 6,-6 0-4-1,1 0 2-3,-4 0 1 4,1 0-1-1,-3 0-1-1,0 0 0-1,-7 0 2 3,7 0-2-1,-4 0 1 1,3 10-1-6,1-5 2 6,-4 3-2-1,4-6 0 1,2 4 3-3,4-3-3 1,-1 2 4 2,1 0 0-2,6 1 4 1,-5 0-5-2,1-2 4 3,-2 1-4-2,-4 0 3 0,-3 0 0 2,5 0-2-1,-5 1 1 0,0-3-3-3,1 2 5 4,-1-3-3-3,7-2 1 4,6 0-5-6,6 0 2 4,0 4 0 1,-1-4-1-1,-13 0-1-1,4 0 1 1,-8 0 1-1,5 0-3 0,-5 0 4 2,-1 0-3-4,0 0 4 3,1 0-4 0,3 0 1-2,2 0 1 3,4-4-1-1,6-3-1 0,6-5 1-3,-4 5 4 5,4-2-4-4,-1 2 1 4,-1-3-2-6,-2 3 1 4,4-1-2 0,-4 4-1 1,2 2 1-3,-2-1-1 1,2 0 1 2,0 1 0-1,8-3-1-1,-4 3 2-1,-5 2-2 2,-1 0 2 0,-3 0-1-2,-4 0 4 3,4 0-4-1,-2 0 0-1,1 0-3-1,-1 0 0 3,-4 0 0-2,-12 0 1 4,-8 0 3-9,-4 0-1 6,-13 0 1 1,-7 0 3-2,-4 0 0-1,-3 0 1 2,0 0-1 1,0 0 0-2,0 0-2 2,0 9-2-4,-37 18 0 6,-32 13 2-5,-20 6 0 1,-21-5-2 0,-18 0 0 1,-9 2-1 1,-5-12 1-4,-5-4 0 5,-2-6-1-4,2-4-5 4,-3-14 6-6,1-3 5 4,4 0 5 0,2-13 2 0,-1-6-4-2,-5 2-4 2,6 3 2 1,4 5-5-1,2 2 2-1,0 4-2-1,-2 3 0 2,5 0 0 0,12 0 3-2,9 0-3 3,12 0 0-1,5 0-1-1,0 0 1-1,2 0 2 4,5 0-3-4,3 0 3 4,-2 0-3-6,8 0 2 4,8-11-2 1,6 0 0-2,4-5 1-1,1 1 0 2,3 3 0 1,-3-3-1-2,2 5 2 1,6 1-1-2,-2 1-1 2,0 0 0 0,4 3 0-2,0-1 0 3,-12 0 0-1,8 5-1-1,-8 1-1 0,4 0 1 1,10 0 1 0,-3 0 0 2,9 0-2-7,1 0 2 5,0 5-1 0,-6 3 1 1,8 3-1-4,9-5 1 4,7 1-2 1,14-1 4-5,5-3-2 1,5 0 1 2,0-1-1 0,0-2-12 0,0 0 5-2,0 0 4 2,0 0 1 0,21 0 1 0,-3 0 2-1,9-5-1 1,5-7 1 0,12 2 2 2,11-7-2-7,17 1-1 6,11 2 1-2,15 1 1 1,5 4 0-2,-6 1 0 2,3 2-2 1,-8 3 1-1,-2 3 1-1,5-2 4-1,3 2-1 1,14 0-2 1,3 0 1-1,9 0 5 1,3 0-6 0,-4 0 5 0,-2 0-1-2,-5 0 6 4,-6 0-2-4,-7 0-4 4,-4 0-3-6,0 0 1 4,-8 0 3 0,4 2-3 1,-8 1 5-4,5 3-3 3,-9 0 3 1,4-2-5-2,-9 4 4-1,-2 1-4 2,-5 1 1 0,-4 0-2 0,-10-3 0-1,-2 3-1 0,-3-1 1 1,-5-3 2 2,8 0-6-5,4-1 4 5,9-5-3-4,6 0 0 3,10 0 1-5,-1 0-2 5,-1 0 1-2,1 0 1 1,-7 0 2-2,3-5-3 2,-3-3 1 5,-3-3 0-6,5 3-3-4,-3-1 4 5,-6 1-5-1,-1 4 2 2,-11-3 0-4,1 7 0 3,-1 0-2 0,-5 0 2 0,-7 0 0-2,-1 0 0 3,-8 0 0-2,1 0 0 3,-3 0-1-6,4 0 0 5,-1 0 0-2,-6 0 0 2,-7 0 0-4,-5 0-1 2,-5 0 2 2,-5 0 0-1,-3 0 1-2,-6 0 0 1,0 0-1 1,0-3 0 0,0 3 0-1,0 0 0 1,0 0 0 0,0 0 0 0,0 0-1-3,0 0-1 4,-6 0-11-2,-58 0-1 5,-36 0 14-9,-45 10 0 5,-26-6 1 1,-20-4-2-1,-11 0 1-3,-4 0 0 3,1-4 1 1,8-8 8-2,7 1 7 0,-2 3-3 0,0 2 0 3,3 0-13-3,0 6 0-1,4 0 0 1,6 0 0 1,3 14 0 0,11 5 0-3,11-5 0 5,13-1 0-3,11-7 0 1,12-2 0-2,8-4 0 2,15 0 0 0,13 0 0 0,1 0 0-1,7 0 0 1,-1 0 0 2,6 0 0-4,6 0 0-1,4 0 0 4,2 0 0 0,9 0 0-2,0 0 0-1,5-6 0 2,10 1 0 1,1 1 0-2,12 2 0-3,7 2 0 6,8 0 0-4,5 0 0 4,0 0 0-6,0 0 0 6,0 0-24-3,0 0-26 1,24 7-64 0,2 22-35-1,-3 9-40 2,-20-22-102-3,0 6-402 1</inkml:trace>
    </iact:actionData>
  </iact:action>
  <iact:action type="add" startTime="27979">
    <iact:property name="dataType"/>
    <iact:actionData xml:id="d1">
      <inkml:trace xmlns:inkml="http://www.w3.org/2003/InkML" xml:id="stk1" contextRef="#ctx0" brushRef="#br0">19665 17284 365 0,'0'0'137'5,"0"0"-26"1,0 0 77 2,0 0-68 0,0 0-23 0,0 0-1-2,0 0-12 2,163 19-25 0,-111-19 5-2,10 0-2 3,25 0-8-2,23 0-10 1,21 0-16 1,24-14 3-4,18 6-1 3,15 6 4 2,14 2-6-2,4 0 9-3,4 0 0 4,3 0-2-2,-5 10-9 3,-3 1-2-5,-10-8-4 2,-1-1-11 1,-1-2-2 0,19 0 5-2,7 0 0 2,5-5-5 0,-3-14 4-2,-15-3 0 4,-15 3 7-4,-26 2-2 5,-17 10-2-6,-23 1 2 1,-10 6-5 2,-18 0 7 0,-15 0-7 0,-15 13-2-2,-9 4-8 3,-16-7 6-2,-5 5-5 2,-10-11-1-4,-6-4 0 3,-3 0 1 0,4 0-2-2,-5 0 0 2,5 0-1 1,1 0-11 0,-6 0-4-2,-2 0-5 1,-2 0 0-3,-9 0-19 5,-4 0-5-4,0 0-35 0,0 0-37 3,-11 0-31-2,-19 0-100 2,-15 20-108-3</inkml:trace>
    </iact:actionData>
  </iact:action>
  <iact:action type="add" startTime="30665">
    <iact:property name="dataType"/>
    <iact:actionData xml:id="d2">
      <inkml:trace xmlns:inkml="http://www.w3.org/2003/InkML" xml:id="stk2" contextRef="#ctx0" brushRef="#br0">3693 16876 2 0,'0'0'11'4,"0"0"4"1,0 0-4 3,0 0-9 0,0 0-1 1,0 0 1-4,0 0 1 3,15-27-3 0,-15 27-8 0,0 0-2 0,3 0 6-2,0 0-21 2</inkml:trace>
    </iact:actionData>
  </iact:action>
  <iact:action type="add" startTime="31264">
    <iact:property name="dataType"/>
    <iact:actionData xml:id="d3">
      <inkml:trace xmlns:inkml="http://www.w3.org/2003/InkML" xml:id="stk3" contextRef="#ctx0" brushRef="#br0">3263 16909 291 0,'0'0'268'6,"0"0"-130"-2,0 0 7 4,0 0-37 0,0 0-35 0,0 0 14-2,69-22-4 2,-18 22-13 0,12 0-6 0,15 0 6-1,32-2-10 1,31-3-15-1,29-4 6 1,31 1-9-2,9 8-4 2,8 0-2 2,-9 0 6-2,-4 0 6-3,-12 10-10 5,3 4-18-4,-8-8-5 4,-5-4 1-6,-11-2-6 9,-18 0 0-8,-27 0 9 3,-20 0-13-1,-25 0 4-1,-27 0-7 1,-23 0-1 1,-16 0-2 1,-11 0 1-4,-5 0-1 3,0 0 0 0,0 0-1-1,0 0-1-1,-51 0 1 4,-53 0 1-2,-50-2-2-3,-46-18 4 3,-17-4-1 0,-20-12-1 2,-13 1 4-6,-8-4 1 6,0 6-1-2,-1 9-4-1,19 10-1 1,27 14-2-3,21 0 5 5,31 0-3-3,29 4 1 3,22 9 0-7,28-3 1 5,27 0 1 0,20-5-2-2,25-3 1 1,10-2-3 1,0 0-3 1,8 0-6-3,34 0-7 3,8 0-2 0,1 0-24 0,-2 0-21-5,2 25-29 4,1 10-63-1,-34-18-98 0,-2 7-155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3-12T03:28:17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96">
    <iact:property name="dataType"/>
    <iact:actionData xml:id="d0">
      <inkml:trace xmlns:inkml="http://www.w3.org/2003/InkML" xml:id="stk0" contextRef="#ctx0" brushRef="#br0">24679 9103 511 0,'0'0'392'4,"0"0"-260"2,0 0 18 2,0 0-46 0,0 0-14 0,0 0-15 0,0 0-23-2,100 0 4 2,-82 0-3 0,6 0-11 1,3 0-1-4,7 0 5 3,2 0-15 0,4 0-3 0,5 0-8-2,10 0 1 2,-3 1-7 0,2 5 1-2,-6 0 0 6,-2-1 6-8,-8 1-1 7,2 0-5-5,-2 1 3 0,2-1-7 2,2-6-2 0,7 0-5 4,-4 0-1-8,0 0 0 5,-2 0 0-3,-5 0 5-2,-7 0-2 5,-1 0 6-1,-5 0-5 0,-3 0 1 0,-5 0-1-2,6 6-3 1,-3-2-4 2,2 3 0-3,4-4 0 3,-2 2 0-2,2-3 0 3,-4 4 0-5,3-2 0 2,5 0 0 1,-2 1 0 0,0-5 0 0,4 0 0-2,1 0 0 2,-2 0 0 0,3 0 0 1,-7 0 0-5,-6 0 0 5,3 0 0-2,-2 0 0 1,1 0 0-1,2 0 0 3,2 0 0-3,1 0 0 0,0 0 0 1,1 0 0-2,-3 0 0 3,7 0 0-2,-3 0 0-1,5-2 0 2,4-1 0 1,4-1 0 0,-2 4 0-4,-2 0 0 2,-2 0 0 1,-5 0 0 3,6 0 0-5,-1 0 0 0,-2 0 0 0,3 0 0 3,-7 0 0-3,7 0 0 4,-8 0 0 5,-3 0 0-14,8 0 0 3,-5-4 0 3,1 1 0 4,2-2 0-8,-6 2 0 6,4-5 0 0,-4 2 0-2,0 4 0 4,4-4 0-4,-4 6 0-1,2-6 0 1,7 1 0 1,-7-1 0-4,8 0 0 7,2 3 0-4,-1-3 0 1,5 0 0-3,1 1 0 4,2-1 0-2,-4 3 0 4,-2-2 0-8,-1 3 0 6,-5-5 0 0,-7 4 0-6,0 3 0 6,2-2 0-1,-2 2 0-1,1 0 0 0,3 0 0 1,3 0 0 1,3 0 0-2,2 0 0 2,4 0 0-5,5 0 0 7,-2 0 0-4,-1-5 0 1,-1 2 0-2,-9-4 0 1,5 5 0 1,-6 0 0 0,-5 2 0 0,9 0 0-2,-7 0 0 4,8 0 0-6,0 0 0 4,-2 0 0 0,-2 0 0 0,3 0 0 1,-7 0 0-2,7 0 0 0,-4 0 0 0,0 0 0 3,5 0 0-6,1 0 0 9,5 0 0-6,-3 4 0-2,1 3 0 2,3 1 0-1,-1-3 0 3,7-2 0-2,4-3 0 1,-3 0 0 1,-2 0 0 0,1 0 0-4,-3 0 0 0,-2 0 0 3,-5 0 0 0,-2 0 0 2,-8 0 0-4,2 0 0 0,-3 0 0 1,2 0 0 3,2 0 0-6,13 0 0 5,0 0 0-1,7 0 0 1,1 0 0-3,9 0 0 1,3 0 0 1,1 0 0 4,-1 0 0-9,-5 0 0 5,-5 0 0 0,0-6 0-3,-2-4 0 3,-4-4 0 2,0 0 0-3,-4 0 0 0,-4 3 0-1,-2 4 0 3,-6-5 0-2,-1 6 0-1,-1-2 0 2,-2 1 0 2,-1 1 0-2,2 0 0-2,-2 1 0-1,5 3 0 4,-3-4 0-1,1 2 0 0,-5-3 0-1,1 7 0 0,0-3 0 3,-1 3 0-6,6 0 0 4,6 0 0 0,0 0 0 0,2 0 0 0,2 0 0-2,-6 0 0 3,-1 0 0-2,-1 0 0 3,-6 0 0-6,0 0 0 5,-7 0 0-2,-3 0 0 1,-3 0 0-2,-2 0 0 4,-10 0 0-2,-4 3 0-3,-2 8 0 3,0 4-130 0,-45 16-74 1,-44 3-91-3,34-19-15 0,-5-3-383 2</inkml:trace>
    </iact:actionData>
  </iact:action>
  <iact:action type="add" startTime="10634">
    <iact:property name="dataType"/>
    <iact:actionData xml:id="d1">
      <inkml:trace xmlns:inkml="http://www.w3.org/2003/InkML" xml:id="stk1" contextRef="#ctx0" brushRef="#br0">13428 9966 382 0,'0'0'263'6,"0"0"-98"0,0 0 14 2,0 0-39 0,0 0-30 0,0 0-2-2,0 0-18 3,-5 2-25-2,10-2-18 1,19 0-4-2,7-2 12 2,3-6-4 0,2-1 0 0,4 2-5-2,2 4-1 2,6 1-12 2,4-3-6-4,9-2-7 0,2 0-5 4,5-5-2-3,1 2-3 1,2-2 1-2,-4-2-3 2,0 6 1 3,-8-1-1 1,-3 2 3-10,-8 2 1 4,-4 0-1 1,-3 5 2 3,5-3-7-6,-3 0-6 4,3 3 0 0,-2 0 0 0,3 0 0 1,-5 0 0-2,2 0 0 2,-2 0 0-4,-3 0 0 2,1 0 0 1,-1 0 0 2,-5 0 0-2,1 0 0-5,1 0 0 6,3 0 0-1,4 0 0 2,2 0 0-6,-3 0 0 3,0 0 0 1,1 0 0 1,-4 0 0-4,1 0 0 5,-1-3 0-2,3 0 0-1,5 1 0-1,1-6 0 0,-6 4 0 5,-4-1 0-5,0 0 0 1,-8-2 0 0,1 5 0 1,0 1 0 0,-4 1 0-1,4 0 0 4,-2 0 0-6,3 0 0 2,4 0 0-1,4 0 0 5,2 0 0-4,-3 0 0-1,4 0 0 0,-4 0 0 2,-2 0 0 1,2 0 0-2,4 0 0 1,0 0 0-2,3 0 0 4,2 0 0-4,-5 0 0 2,2 0 0-2,-1 0 0 5,1 0 0-2,-5 0 0-7,-5 0 0 6,-5 0 0 0,-4 0 0 2,-3 0 0-7,2 0 0 8,-3 0 0-5,-1 0 0 1,3 0 0 0,-2 1 0 1,11-1 0 0,-2 6 0 0,-2 0 0-2,-2-4 0 3,-4 1 0 1,-15-3 0-4,-6 2 0 0,-2-2 0 0,0 4 0 2,0-2 0 1,0 1 0-4,-7 8-50 4,-48 5-113-1,-36 0-81 1,38-5-43-4,-2-2-257 8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3-12T03:28:17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61">
    <iact:property name="dataType"/>
    <iact:actionData xml:id="d0">
      <inkml:trace xmlns:inkml="http://www.w3.org/2003/InkML" xml:id="stk0" contextRef="#ctx0" brushRef="#br0">29761 12836 899 0,'0'0'135'5,"0"0"-20"3,0 0-22 0,0 0-27-2,0 0 16 2,0 0 5 0,0 0-2 0,0 0-6-2,111-22 7 2,-90 22-12 0,6 0-25-2,4 6-4 2,1 5-14 0,8-3 0 0,-3 0-13 0,3 0-4-2,-2-3 4 3,-1 1-4-2,-2 0 7 1,1-1-16-2,-4 1-5 2,2-3 0 3,1 2 0-5,1 0 0 1,-4 3 0 0,7-2 0 3,1 0 0-4,-1 1 0 5,2-1 0-4,-7 0 0-1,4-2 0-1,-1 3 0 2,-2-4 0 2,9 2 0-2,-6-3 0 2,0 0 0-4,-1 2 0 5,-3-4 0-4,-2 0 0 5,2 0 0-7,0 0 0 3,-2 0 0 1,1 4 0-1,2-4 0 3,-6 0 0-1,4 0 0-1,-1 0 0-3,-2 0 0 1,1 0 0 1,-4 0 0 2,2 0 0-1,7 0 0-3,-2 0 0 4,5 0 0-2,6 0 0 2,-7-8 0-1,6 6 0 2,-6 0 0-4,4-1 0 2,2-6 0-6,3 2 0 6,-5-1 0 1,0-3 0-1,-5 3 0-1,-5-1 0 0,5 1 0 3,-6 0 0-4,3 2 0 5,-4 1 0-5,-2 3 0 0,1-2 0 1,2 4 0-1,2 0 0 3,2 0 0-2,6 0 0 2,-1 0 0-4,2 0 0 4,0 0 0-1,0 0 0 2,-2 0 0-6,2 0 0 4,2 0 0 0,-2 0 0-1,8 0 0 1,2 0 0-2,-1 0 0 4,6 0 0-3,-4 8 0-2,-4-5 0 3,-1-1 0 1,-6 2 0-2,1-1 0-1,-4-2 0 2,-2 5 0 1,-2-3 0-2,-5 3 0 1,-1 0 0 1,-8-4 0-3,-4 4 0 2,-7 0 0-4,-3 1 0 5,-7-1 0-2,0 1 0 1,0 0 0 0,-4 10 0-1,-44 9-53 2,-27 7-167-2,29-16-48-1,-6-7-141 3</inkml:trace>
    </iact:actionData>
  </iact:action>
  <iact:action type="add" startTime="5951">
    <iact:property name="dataType"/>
    <iact:actionData xml:id="d1">
      <inkml:trace xmlns:inkml="http://www.w3.org/2003/InkML" xml:id="stk1" contextRef="#ctx0" brushRef="#br0">12958 13626 108 0,'0'0'621'6,"0"0"-447"1,0 0-38 1,0 0-33-2,0 0-30 4,0 0-13-4,93 9-6 2,-77-9 2-2,-5 0 2 3,6 0-7-2,5 0 1-1,7 0 0 3,0 0-4-2,5 0-13 2,1 0-5-2,6-3 0-1,0 0-4 2,0 0 3 0,1 3-1 0,1 0 0-2,0-2-3 4,3 2-2-3,-1 0-2 1,4-3-4-2,-7 3-4 4,-2 0-3-4,-6 0 2 4,2 0 1-6,-3 0 4 4,3 0-4 0,4 0 0-2,-1 0-4 5,-3 0 0-4,5 0-9 1,-2 3 0-2,-2 2 0 1,-1 1 0 0,-2-6 0 1,3 0 0 0,-2 0 0 1,-1 0 0 0,1 0 0-2,-2 3 0 0,-1-1 0-3,1 1 0 6,2-3 0-4,2 2 0 3,-2-2 0-4,2 0 0 3,2 0 0 0,5 0 0-1,-5 0 0 1,4 0 0 1,-7 0 0 0,-6 0 0-4,1 0 0 1,-4 0 0 4,1 0 0-3,-1 0 0 1,-1 0 0 0,0 0 0 0,-2 0 0-2,-2 0 0 2,7 0 0-3,-3 0 0 6,0 0 0-6,8 0 0 0,-5 0 0 4,2 0 0-1,6-2 0 0,-3 2 0-2,5 0 0 6,5 0 0-4,5 0 0 1,4 0 0-4,2 0 0-1,2 0 0 4,-2 0 0 0,-4 0 0 0,-4-3 0-2,-5 1 0 2,-2 2 0 0,-1 0 0 0,-2 0 0 1,-5 0 0 1,-1 0 0-3,3 0 0-5,-2 0 0 6,5-3 0 0,-2 3 0 0,8 0 0-2,5 0 0 3,-2 0 0-2,1 0 0 3,-1 0 0-5,-2 0 0 4,3 0 0 0,-1 0 0-3,-2 0 0 1,4 0 0-1,-6 0 0 3,-2 0 0-2,5 0 0 1,-2 0 0-2,3 0 0 4,-1 3 0-4,-3 2 0 1,0-3 0 0,1 1 0 2,-4 1 0-2,5-1 0-1,-5-1 0 3,9 0 0-2,2 1 0 3,-2 0 0-6,-6-1 0 5,0 3 0-2,2-5 0 2,-2 0 0-4,1 4 0 4,-1-4 0-2,-1 0 0 1,4 0 0 1,-7 0 0-4,2 0 0 6,-7 0 0-5,-4 0 0 0,-3 0 0 5,-3 0 0-3,2 0 0 2,4 0 0-10,2 0 0 10,-2 0 0-5,5 0 0 5,3 0 0-5,-5 0 0 3,5 0 0 0,2 0 0 0,-3 0 0-2,-1 0 0 2,-3 2 0 0,-1-2 0 0,3 6 0 0,-4-6 0-2,-1 4 0 3,4-3 0-2,-4 3 0-1,0-2 0 4,0-2 0-2,-2 0 0 0,1 0 0-3,1 0 0 3,6 0 0-1,-1 0 0 3,2 0 0-6,4 0 0 5,2 0 0-1,3 0 0 0,2 0 0-3,-5 0 0 6,0 0 0-2,1 0 0-1,-1 0 0-5,3 0 0 4,2 0 0 3,2-2 0-4,-4 2 0 0,0-4 0 2,2 3 0-1,-6-9 0 2,5 4 0-3,-3-1 0 3,-4 1 0-2,1 6 0 2,-4-2 0-4,4-3 0 4,-4 5 0-2,0-7 0 1,3 5 0-2,-4-1 0 2,-2 3 0 0,1 0 0 1,1 0 0-1,0 0 0-3,-5-2 0 6,-2-1 0-6,-1 0 0 1,0 3 0 3,1-3 0-2,-4 3 0 1,3-3 0-2,-2 3 0 3,0 0 0-2,8 0 0 2,-1 0 0-4,2 0 0 4,4 3 0-2,2 3 0 1,2-1 0-1,6 3 0 4,3 1 0-3,0-1 0-2,2-2 0 0,-2-5 0 0,-4-1 0 4,-2 0 0-4,-3 0 0 0,-3 0 0 2,0 0 0 0,-1 0 0 0,-5 0 0-2,-3 0 0 3,-2 0 0-3,-8 0 0 4,5 0 0-5,-3 0 0 2,0 0 0 3,5-1 0-3,-6-11 0-2,-1 1 0 4,2 1 0-1,-3 7 0 0,-1-3 0 0,5 1 0-3,2 5 0 4,3-3 0-1,-1 3 0-3,0 0 0 4,7 0 0-1,0 0 0 0,2 0 0-2,-3 0 0 3,-4 0 0-2,4-5 0 3,-4-2 0-6,0 0 0 4,-3-2 0 0,4 4 0 1,1 3 0-3,-1-4 0 5,1 6 0-1,3 0 0-7,-1 0 0 3,-3 0 0 0,1 0 0 4,-1 0 0-3,-1 0 0-1,2 0 0 2,0 0 0 0,-1 0 0 0,2 0 0-2,1 0 0 3,-1 6 0-2,5-4 0 3,-6 3 0-6,-4-1 0 4,1-4 0 1,-4 0 0-2,3 0 0-1,4 0 0 2,8 0 0 0,4 0 0 0,-4 0 0 1,1 0 0-4,-9 0 0 3,-2-4 0 0,-1 4 0-3,-4 0 0 4,0-1 0-2,0-5 0 2,0 0 0-3,2-5 0 4,2 3 0-4,0 0 0 4,7-1 0-5,-2 5 0 7,3-3 0-6,-3 4 0 1,2-2 0 0,-2-3 0-2,3 0 0 3,1 0 0 0,0 0 0 0,-9-1 0-2,7 2 0 3,-2-2 0-3,2 4 0 1,-6 2 0 0,2 3 0 2,-4-3 0 0,0 3 0-5,-2 0 0 6,-1 0 0-4,-5 0 0 6,-4 0 0-10,-6 6-23 8,-6 24-62-1,-3 2-36-1,0 12-26 0,-19-8-21-4,-34 2-44 4,22-26-31 0,0-5-226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92CDD-2583-4D9B-B222-61485BBAEEC5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5A345-33CD-41E5-A39D-6FEC5FB644A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475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95A345-33CD-41E5-A39D-6FEC5FB644A1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6460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95A345-33CD-41E5-A39D-6FEC5FB644A1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0387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95A345-33CD-41E5-A39D-6FEC5FB644A1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7752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547C9-9359-4FF9-A138-BA1E019CC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1BE7BB-7D07-41D3-AC23-D43FDF805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0D01-A866-4815-B56F-1FB13338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BE254-E6B6-49D3-BFCB-A81AF48F5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71D98-D438-4AE4-8AFA-63B6405A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9891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66B8-3C22-4B14-9317-0F9332D4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D10570-F49E-4A6D-AB66-C4CBB5AC4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4CF47-A09F-47A3-B1D8-E15963EF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B9B51-6FB9-4A8E-83A4-B5E7A4C9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E0CFF-3DFF-4A8C-A638-B080DC56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338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C26C08-1118-452D-996B-10F56AFEB0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31BB98-87BB-4DB6-BC08-832659B52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0FE80-E535-4787-9110-DFB7AC24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2F35-90E2-4483-8EDE-E951D4C3E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D60F4-51E6-41FF-9985-C07EC1651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1567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D864-427F-46EE-8E14-0F4B0877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1C63-F6B6-49C6-A6F0-026E00776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51AD5-F85B-4C28-AE80-C7A58AB51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2B819-B99C-4409-ABA2-89A27643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E15C4-6509-4C3A-9E62-F4B6F698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685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0A5E-17CB-4315-9548-6ED2C701F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7A25C-E9AA-4EEA-AD4F-F0D6DD108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FCE5B-427A-4875-8AE8-6CDE163C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DB0B9-4BB3-4D53-8A1C-1D94B392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479FD-A322-44A5-9AD2-F17C151E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997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9456-85F9-46CB-998E-11A63FDE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6F5FB-E83C-4793-A1EC-7A3A626A7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28FC4-F169-470B-AE11-881936B4C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ED9B8-CB28-481D-8BEA-254F7E988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11991-D485-4C32-AE01-C175CBE79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1DDAE-C3B9-47D7-BE1B-2B9BEC07C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81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ADAFC-3E63-4A41-A5D2-709C21F9D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A3EF9-CF91-47C1-B3E6-9199ACFB8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74383-AD93-49B7-9A74-DE5F60887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69BA1F-5446-488B-AA79-D61BAC4C7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80FF2-47E9-46C1-8A63-3717081D5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D0984-0CFF-4444-89EF-E87E257C4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CB6AEB-6C41-42DA-87E7-9F7558F5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633AB6-1956-4CE8-A52E-BB307D83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5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68B6-8959-4818-B286-7C3DE3807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442585-818C-49EB-AD2E-9AD0A105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14D57C-1A1C-4DA3-9396-05AC178E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061BD-513A-42E3-BF3B-A88DF2DD0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7862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88B6C6-5637-44DA-B1D0-C167D36B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8BBE21-7479-486D-A47A-1D46703C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B5BE4-0BC6-4821-9F10-55BBFDF8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553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D6FD-A7C9-4E53-8221-8F7F980E4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64468-CD58-4815-AF43-3004E55CF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4E98DC-90D0-4F23-ABC1-4B54CD041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4B007-9ACF-480B-8065-08C52B324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A93AE-C004-4935-97E2-9BE6605E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F3949-F74E-46D3-BD8C-C12BF8A9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135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85C1-5BAE-43E1-B45C-566C4A249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458904-7AD9-4327-A76B-6D5DFF14A6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22913-0379-4262-B2C9-0C5A46AE5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2C828-4A96-4322-959D-C4DACCDF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8D9F8-E95A-437D-A7DC-7F41F0C6E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5F9A7-5C2F-4C0D-8ADC-CDCDACF8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3562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9CE433-2020-4F28-9923-771B6BD2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6E792-79D4-476F-924A-ABC5FABE8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734AC-8C9A-40E3-95BC-2360B10C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97A0-72CD-4775-B85E-073F633EA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62D88-74B0-474C-85FE-F9686A851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560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0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0.png"/><Relationship Id="rId7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30.pn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microsoft.com/office/2011/relationships/inkAction" Target="../ink/inkAction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60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0.png"/><Relationship Id="rId5" Type="http://schemas.openxmlformats.org/officeDocument/2006/relationships/image" Target="../media/image11.jpeg"/><Relationship Id="rId10" Type="http://schemas.microsoft.com/office/2007/relationships/hdphoto" Target="../media/hdphoto7.wdp"/><Relationship Id="rId4" Type="http://schemas.openxmlformats.org/officeDocument/2006/relationships/image" Target="../media/image29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10.png"/><Relationship Id="rId5" Type="http://schemas.microsoft.com/office/2011/relationships/inkAction" Target="../ink/inkAction4.xml"/><Relationship Id="rId4" Type="http://schemas.openxmlformats.org/officeDocument/2006/relationships/image" Target="../media/image3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microsoft.com/office/2007/relationships/hdphoto" Target="../media/hdphoto6.wdp"/><Relationship Id="rId5" Type="http://schemas.openxmlformats.org/officeDocument/2006/relationships/image" Target="../media/image18.png"/><Relationship Id="rId4" Type="http://schemas.openxmlformats.org/officeDocument/2006/relationships/hyperlink" Target="https://www.geogebra.org/3d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1/relationships/inkAction" Target="../ink/inkAction5.xml"/><Relationship Id="rId3" Type="http://schemas.openxmlformats.org/officeDocument/2006/relationships/image" Target="../media/image27.png"/><Relationship Id="rId7" Type="http://schemas.openxmlformats.org/officeDocument/2006/relationships/image" Target="../media/image3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microsoft.com/office/2007/relationships/hdphoto" Target="../media/hdphoto6.wdp"/><Relationship Id="rId5" Type="http://schemas.openxmlformats.org/officeDocument/2006/relationships/image" Target="../media/image18.png"/><Relationship Id="rId4" Type="http://schemas.openxmlformats.org/officeDocument/2006/relationships/hyperlink" Target="https://www.geogebra.org/3d" TargetMode="External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.jpe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1/relationships/inkAction" Target="../ink/inkAction6.xml"/><Relationship Id="rId3" Type="http://schemas.openxmlformats.org/officeDocument/2006/relationships/image" Target="../media/image11.jpe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3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microsoft.com/office/2011/relationships/inkAction" Target="../ink/inkAction7.xml"/><Relationship Id="rId5" Type="http://schemas.microsoft.com/office/2007/relationships/hdphoto" Target="../media/hdphoto3.wdp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47.png"/><Relationship Id="rId5" Type="http://schemas.openxmlformats.org/officeDocument/2006/relationships/image" Target="../media/image400.png"/><Relationship Id="rId4" Type="http://schemas.openxmlformats.org/officeDocument/2006/relationships/image" Target="../media/image3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8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49.png"/><Relationship Id="rId5" Type="http://schemas.microsoft.com/office/2007/relationships/hdphoto" Target="../media/hdphoto3.wdp"/><Relationship Id="rId10" Type="http://schemas.microsoft.com/office/2007/relationships/hdphoto" Target="../media/hdphoto7.wdp"/><Relationship Id="rId4" Type="http://schemas.openxmlformats.org/officeDocument/2006/relationships/image" Target="../media/image34.pn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4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590.png"/><Relationship Id="rId5" Type="http://schemas.openxmlformats.org/officeDocument/2006/relationships/image" Target="../media/image74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640.png"/><Relationship Id="rId5" Type="http://schemas.microsoft.com/office/2007/relationships/hdphoto" Target="../media/hdphoto3.wdp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0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701/1701.07261.pdf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hyperlink" Target="https://einsteinpapers.press.princeton.edu/vol6-trans/433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670.png"/><Relationship Id="rId5" Type="http://schemas.openxmlformats.org/officeDocument/2006/relationships/image" Target="../media/image660.png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680.png"/><Relationship Id="rId7" Type="http://schemas.openxmlformats.org/officeDocument/2006/relationships/image" Target="../media/image7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720.png"/><Relationship Id="rId5" Type="http://schemas.openxmlformats.org/officeDocument/2006/relationships/image" Target="../media/image710.png"/><Relationship Id="rId4" Type="http://schemas.openxmlformats.org/officeDocument/2006/relationships/image" Target="../media/image6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insteinpapers.press.princeton.edu/vol13-trans/301" TargetMode="Externa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microsoft.com/office/2011/relationships/inkAction" Target="../ink/inkAction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81.png"/><Relationship Id="rId5" Type="http://schemas.microsoft.com/office/2011/relationships/inkAction" Target="../ink/inkAction9.xml"/><Relationship Id="rId4" Type="http://schemas.openxmlformats.org/officeDocument/2006/relationships/hyperlink" Target="https://einsteinpapers.press.princeton.edu/vol14-trans/77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1/relationships/inkAction" Target="../ink/inkAction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31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microsoft.com/office/2011/relationships/inkAction" Target="../ink/inkAction11.xml"/><Relationship Id="rId5" Type="http://schemas.openxmlformats.org/officeDocument/2006/relationships/image" Target="../media/image83.png"/><Relationship Id="rId4" Type="http://schemas.openxmlformats.org/officeDocument/2006/relationships/image" Target="../media/image7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hyperlink" Target="https://en.wikipedia.org/wiki/Hydrogen_spectral_series" TargetMode="External"/><Relationship Id="rId7" Type="http://schemas.openxmlformats.org/officeDocument/2006/relationships/image" Target="../media/image8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hyperlink" Target="https://www.flickr.com/people/93636241@N0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hyperlink" Target="https://en.wikipedia.org/wiki/Spectral_line#Visible_ligh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microsoft.com/office/2011/relationships/inkAction" Target="../ink/inkAction1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stronomical_spectroscopy#Stars_and_their_properties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hyperlink" Target="https://en.wikipedia.org/wiki/Fraunhofer_lines" TargetMode="External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microsoft.com/office/2007/relationships/hdphoto" Target="../media/hdphoto6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98.png"/><Relationship Id="rId11" Type="http://schemas.openxmlformats.org/officeDocument/2006/relationships/image" Target="../media/image1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hyperlink" Target="https://einsteinpapers.press.princeton.edu/vol6-trans/433" TargetMode="External"/><Relationship Id="rId7" Type="http://schemas.openxmlformats.org/officeDocument/2006/relationships/image" Target="../media/image3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microsoft.com/office/2011/relationships/inkAction" Target="../ink/inkAction1.xml"/><Relationship Id="rId5" Type="http://schemas.openxmlformats.org/officeDocument/2006/relationships/image" Target="../media/image210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5" Type="http://schemas.openxmlformats.org/officeDocument/2006/relationships/image" Target="../media/image930.png"/><Relationship Id="rId4" Type="http://schemas.openxmlformats.org/officeDocument/2006/relationships/hyperlink" Target="https://academic.oup.com/mnras/article/91/5/483/985165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110.png"/><Relationship Id="rId5" Type="http://schemas.openxmlformats.org/officeDocument/2006/relationships/image" Target="../media/image1000.png"/><Relationship Id="rId4" Type="http://schemas.openxmlformats.org/officeDocument/2006/relationships/image" Target="../media/image70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1.png"/><Relationship Id="rId3" Type="http://schemas.openxmlformats.org/officeDocument/2006/relationships/image" Target="../media/image70.jpeg"/><Relationship Id="rId7" Type="http://schemas.openxmlformats.org/officeDocument/2006/relationships/image" Target="../media/image1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111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5" Type="http://schemas.openxmlformats.org/officeDocument/2006/relationships/image" Target="../media/image1040.png"/><Relationship Id="rId4" Type="http://schemas.openxmlformats.org/officeDocument/2006/relationships/image" Target="../media/image10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5" Type="http://schemas.openxmlformats.org/officeDocument/2006/relationships/hyperlink" Target="https://www.esa.int/ESA_Multimedia/Images/2013/03/Planck_CMB" TargetMode="Externa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1070.png"/><Relationship Id="rId5" Type="http://schemas.microsoft.com/office/2011/relationships/inkAction" Target="../ink/inkAction13.xml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0.png"/><Relationship Id="rId7" Type="http://schemas.openxmlformats.org/officeDocument/2006/relationships/image" Target="../media/image1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144.png"/><Relationship Id="rId5" Type="http://schemas.openxmlformats.org/officeDocument/2006/relationships/image" Target="../media/image142.png"/><Relationship Id="rId10" Type="http://schemas.openxmlformats.org/officeDocument/2006/relationships/image" Target="../media/image148.png"/><Relationship Id="rId4" Type="http://schemas.openxmlformats.org/officeDocument/2006/relationships/image" Target="../media/image141.png"/><Relationship Id="rId9" Type="http://schemas.openxmlformats.org/officeDocument/2006/relationships/image" Target="../media/image1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157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510.png"/><Relationship Id="rId7" Type="http://schemas.openxmlformats.org/officeDocument/2006/relationships/image" Target="../media/image9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88.png"/><Relationship Id="rId5" Type="http://schemas.openxmlformats.org/officeDocument/2006/relationships/image" Target="../media/image711.png"/><Relationship Id="rId10" Type="http://schemas.openxmlformats.org/officeDocument/2006/relationships/image" Target="../media/image1210.png"/><Relationship Id="rId4" Type="http://schemas.openxmlformats.org/officeDocument/2006/relationships/image" Target="../media/image10.png"/><Relationship Id="rId9" Type="http://schemas.openxmlformats.org/officeDocument/2006/relationships/image" Target="../media/image11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161.png"/><Relationship Id="rId5" Type="http://schemas.openxmlformats.org/officeDocument/2006/relationships/image" Target="../media/image150.png"/><Relationship Id="rId4" Type="http://schemas.openxmlformats.org/officeDocument/2006/relationships/image" Target="../media/image15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79.pn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80.jpeg"/><Relationship Id="rId7" Type="http://schemas.openxmlformats.org/officeDocument/2006/relationships/image" Target="../media/image11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microsoft.com/office/2007/relationships/hdphoto" Target="../media/hdphoto8.wdp"/><Relationship Id="rId5" Type="http://schemas.openxmlformats.org/officeDocument/2006/relationships/image" Target="../media/image85.png"/><Relationship Id="rId4" Type="http://schemas.openxmlformats.org/officeDocument/2006/relationships/hyperlink" Target="https://asd.gsfc.nasa.gov/archive/mather/cobe/science.html" TargetMode="External"/><Relationship Id="rId9" Type="http://schemas.openxmlformats.org/officeDocument/2006/relationships/image" Target="../media/image11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5" Type="http://schemas.openxmlformats.org/officeDocument/2006/relationships/image" Target="../media/image71.png"/><Relationship Id="rId4" Type="http://schemas.microsoft.com/office/2007/relationships/hdphoto" Target="../media/hdphoto8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5" Type="http://schemas.openxmlformats.org/officeDocument/2006/relationships/hyperlink" Target="https://www.esa.int/ESA_Multimedia/Images/2013/03/Planck_CMB" TargetMode="External"/><Relationship Id="rId4" Type="http://schemas.openxmlformats.org/officeDocument/2006/relationships/image" Target="../media/image7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71.png"/><Relationship Id="rId5" Type="http://schemas.openxmlformats.org/officeDocument/2006/relationships/image" Target="../media/image63.png"/><Relationship Id="rId4" Type="http://schemas.microsoft.com/office/2007/relationships/hdphoto" Target="../media/hdphoto4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660.png"/><Relationship Id="rId4" Type="http://schemas.openxmlformats.org/officeDocument/2006/relationships/image" Target="../media/image1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4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microsoft.com/office/2007/relationships/hdphoto" Target="../media/hdphoto7.wdp"/><Relationship Id="rId5" Type="http://schemas.openxmlformats.org/officeDocument/2006/relationships/image" Target="../media/image86.png"/><Relationship Id="rId4" Type="http://schemas.microsoft.com/office/2007/relationships/hdphoto" Target="../media/hdphoto4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7" Type="http://schemas.openxmlformats.org/officeDocument/2006/relationships/image" Target="../media/image12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1250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172.png"/><Relationship Id="rId5" Type="http://schemas.microsoft.com/office/2011/relationships/inkAction" Target="../ink/inkAction14.xml"/><Relationship Id="rId4" Type="http://schemas.openxmlformats.org/officeDocument/2006/relationships/image" Target="../media/image1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5" Type="http://schemas.openxmlformats.org/officeDocument/2006/relationships/image" Target="../media/image174.png"/><Relationship Id="rId4" Type="http://schemas.microsoft.com/office/2011/relationships/inkAction" Target="../ink/inkAction1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54EBED-A8A2-4FEC-A894-7E80F30207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969F0CFD-DE5B-40F4-898B-2F1D1CC1D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93" y="914400"/>
            <a:ext cx="12213493" cy="603804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10C0BF-1C38-4CD6-BC9E-FCD062E6515B}"/>
              </a:ext>
            </a:extLst>
          </p:cNvPr>
          <p:cNvSpPr txBox="1"/>
          <p:nvPr/>
        </p:nvSpPr>
        <p:spPr>
          <a:xfrm>
            <a:off x="24064" y="0"/>
            <a:ext cx="121438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700" dirty="0">
                <a:solidFill>
                  <a:srgbClr val="4BD0FF"/>
                </a:solidFill>
              </a:rPr>
              <a:t>History of Modern Cosmology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FD856D-2433-4FCB-B1A0-860AB4FFD466}"/>
                  </a:ext>
                </a:extLst>
              </p:cNvPr>
              <p:cNvSpPr txBox="1"/>
              <p:nvPr/>
            </p:nvSpPr>
            <p:spPr>
              <a:xfrm>
                <a:off x="4712369" y="1662133"/>
                <a:ext cx="2743200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7700" b="0" i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7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7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FD856D-2433-4FCB-B1A0-860AB4FFD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369" y="1662133"/>
                <a:ext cx="2743200" cy="12772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D71FD2-0265-4135-A6D5-A3A7DD3D7497}"/>
                  </a:ext>
                </a:extLst>
              </p:cNvPr>
              <p:cNvSpPr txBox="1"/>
              <p:nvPr/>
            </p:nvSpPr>
            <p:spPr>
              <a:xfrm>
                <a:off x="9560069" y="1719587"/>
                <a:ext cx="27432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7700" b="0" i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7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7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D71FD2-0265-4135-A6D5-A3A7DD3D7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0069" y="1719587"/>
                <a:ext cx="2743200" cy="1292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Full-sky image derived from Planck spacecraft data">
            <a:extLst>
              <a:ext uri="{FF2B5EF4-FFF2-40B4-BE49-F238E27FC236}">
                <a16:creationId xmlns:a16="http://schemas.microsoft.com/office/drawing/2014/main" id="{7A70A0B7-2B60-4642-9BB7-A92CEA644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0" b="97344" l="1875" r="97578">
                        <a14:foregroundMark x1="35547" y1="14844" x2="57422" y2="14844"/>
                        <a14:foregroundMark x1="57422" y1="14844" x2="33359" y2="20313"/>
                        <a14:foregroundMark x1="33359" y1="20313" x2="84063" y2="31875"/>
                        <a14:foregroundMark x1="84063" y1="31875" x2="13359" y2="44219"/>
                        <a14:foregroundMark x1="13359" y1="44219" x2="86172" y2="54688"/>
                        <a14:foregroundMark x1="86172" y1="54688" x2="79844" y2="73906"/>
                        <a14:foregroundMark x1="79844" y1="73906" x2="35078" y2="86406"/>
                        <a14:foregroundMark x1="35078" y1="86406" x2="17578" y2="73750"/>
                        <a14:foregroundMark x1="17578" y1="73750" x2="10313" y2="52969"/>
                        <a14:foregroundMark x1="10313" y1="52969" x2="10938" y2="32188"/>
                        <a14:foregroundMark x1="10938" y1="32188" x2="33125" y2="19063"/>
                        <a14:foregroundMark x1="33125" y1="19063" x2="57969" y2="19531"/>
                        <a14:foregroundMark x1="57969" y1="19531" x2="75000" y2="32031"/>
                        <a14:foregroundMark x1="75000" y1="32031" x2="82266" y2="45313"/>
                        <a14:foregroundMark x1="82266" y1="45313" x2="85469" y2="72188"/>
                        <a14:foregroundMark x1="85469" y1="72188" x2="65781" y2="67500"/>
                        <a14:foregroundMark x1="65781" y1="67500" x2="57969" y2="29531"/>
                        <a14:foregroundMark x1="57969" y1="29531" x2="40781" y2="67031"/>
                        <a14:foregroundMark x1="40781" y1="67031" x2="45078" y2="85781"/>
                        <a14:foregroundMark x1="45078" y1="85781" x2="51797" y2="58125"/>
                        <a14:foregroundMark x1="51797" y1="58125" x2="35938" y2="21094"/>
                        <a14:foregroundMark x1="35938" y1="21094" x2="22266" y2="42813"/>
                        <a14:foregroundMark x1="22266" y1="42813" x2="23203" y2="84844"/>
                        <a14:foregroundMark x1="23203" y1="84844" x2="56172" y2="89531"/>
                        <a14:foregroundMark x1="56172" y1="89531" x2="47344" y2="57656"/>
                        <a14:foregroundMark x1="47344" y1="57656" x2="32656" y2="47656"/>
                        <a14:foregroundMark x1="32656" y1="47656" x2="43750" y2="67656"/>
                        <a14:foregroundMark x1="43750" y1="67656" x2="75781" y2="59531"/>
                        <a14:foregroundMark x1="75781" y1="59531" x2="81719" y2="43594"/>
                        <a14:foregroundMark x1="81719" y1="43594" x2="62891" y2="47500"/>
                        <a14:foregroundMark x1="62891" y1="47500" x2="16406" y2="45938"/>
                        <a14:foregroundMark x1="16406" y1="45938" x2="16406" y2="45938"/>
                        <a14:foregroundMark x1="47031" y1="8594" x2="59531" y2="5313"/>
                        <a14:foregroundMark x1="59531" y1="5313" x2="69609" y2="10781"/>
                        <a14:foregroundMark x1="69609" y1="10781" x2="89297" y2="36875"/>
                        <a14:foregroundMark x1="89297" y1="36875" x2="95391" y2="51250"/>
                        <a14:foregroundMark x1="95391" y1="51250" x2="90234" y2="68281"/>
                        <a14:foregroundMark x1="90234" y1="68281" x2="79766" y2="84219"/>
                        <a14:foregroundMark x1="79766" y1="84219" x2="57656" y2="94688"/>
                        <a14:foregroundMark x1="57656" y1="94688" x2="44609" y2="94688"/>
                        <a14:foregroundMark x1="44609" y1="94688" x2="29922" y2="90469"/>
                        <a14:foregroundMark x1="29922" y1="90469" x2="7266" y2="59219"/>
                        <a14:foregroundMark x1="7266" y1="59219" x2="6953" y2="36719"/>
                        <a14:foregroundMark x1="6953" y1="36719" x2="13750" y2="22344"/>
                        <a14:foregroundMark x1="13750" y1="22344" x2="37734" y2="10469"/>
                        <a14:foregroundMark x1="43516" y1="2500" x2="69688" y2="5938"/>
                        <a14:foregroundMark x1="69688" y1="5938" x2="84297" y2="19531"/>
                        <a14:foregroundMark x1="84297" y1="19531" x2="95547" y2="38906"/>
                        <a14:foregroundMark x1="95547" y1="38906" x2="92578" y2="68438"/>
                        <a14:foregroundMark x1="92578" y1="68438" x2="79063" y2="87813"/>
                        <a14:foregroundMark x1="79063" y1="87813" x2="45156" y2="93750"/>
                        <a14:foregroundMark x1="45156" y1="93750" x2="32500" y2="93125"/>
                        <a14:foregroundMark x1="32500" y1="93125" x2="9375" y2="69844"/>
                        <a14:foregroundMark x1="9375" y1="69844" x2="2344" y2="51719"/>
                        <a14:foregroundMark x1="2344" y1="51719" x2="5547" y2="33281"/>
                        <a14:foregroundMark x1="5547" y1="33281" x2="42578" y2="2500"/>
                        <a14:foregroundMark x1="91406" y1="31719" x2="97266" y2="45000"/>
                        <a14:foregroundMark x1="97266" y1="45000" x2="92891" y2="68438"/>
                        <a14:foregroundMark x1="92891" y1="68438" x2="86797" y2="54063"/>
                        <a14:foregroundMark x1="86797" y1="54063" x2="87813" y2="40625"/>
                        <a14:foregroundMark x1="5313" y1="35313" x2="1953" y2="57656"/>
                        <a14:foregroundMark x1="1953" y1="57656" x2="8438" y2="49375"/>
                        <a14:foregroundMark x1="35938" y1="93750" x2="67656" y2="93750"/>
                        <a14:foregroundMark x1="67656" y1="93750" x2="70391" y2="71719"/>
                        <a14:foregroundMark x1="70391" y1="71719" x2="33047" y2="72969"/>
                        <a14:foregroundMark x1="33047" y1="72969" x2="26328" y2="89531"/>
                        <a14:foregroundMark x1="26328" y1="89531" x2="27109" y2="91094"/>
                        <a14:foregroundMark x1="92266" y1="29063" x2="97188" y2="53750"/>
                        <a14:foregroundMark x1="97188" y1="53750" x2="91875" y2="70938"/>
                        <a14:foregroundMark x1="91875" y1="70938" x2="58203" y2="97344"/>
                        <a14:foregroundMark x1="58203" y1="97344" x2="47344" y2="97344"/>
                        <a14:foregroundMark x1="47344" y1="97344" x2="43125" y2="70000"/>
                        <a14:foregroundMark x1="43125" y1="70000" x2="88750" y2="29844"/>
                        <a14:foregroundMark x1="97578" y1="29844" x2="97578" y2="29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68195" y="5126681"/>
            <a:ext cx="3346319" cy="167316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8E5867-8698-4390-9D71-8477AD79379D}"/>
                  </a:ext>
                </a:extLst>
              </p:cNvPr>
              <p:cNvSpPr txBox="1"/>
              <p:nvPr/>
            </p:nvSpPr>
            <p:spPr>
              <a:xfrm>
                <a:off x="-21493" y="1662133"/>
                <a:ext cx="27432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7700" b="0" i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7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7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8E5867-8698-4390-9D71-8477AD793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493" y="1662133"/>
                <a:ext cx="2743200" cy="12926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2C228E8-2F9F-4750-98E3-8CF0AE78ADAA}"/>
              </a:ext>
            </a:extLst>
          </p:cNvPr>
          <p:cNvSpPr txBox="1"/>
          <p:nvPr/>
        </p:nvSpPr>
        <p:spPr>
          <a:xfrm>
            <a:off x="41068" y="2773620"/>
            <a:ext cx="22990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700" dirty="0">
                <a:solidFill>
                  <a:schemeClr val="bg1"/>
                </a:solidFill>
              </a:rPr>
              <a:t>1917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85A836-C3EF-4495-AC4E-6E7797BF10CB}"/>
              </a:ext>
            </a:extLst>
          </p:cNvPr>
          <p:cNvSpPr txBox="1"/>
          <p:nvPr/>
        </p:nvSpPr>
        <p:spPr>
          <a:xfrm>
            <a:off x="2494923" y="4112481"/>
            <a:ext cx="24181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700" dirty="0">
                <a:solidFill>
                  <a:schemeClr val="bg1"/>
                </a:solidFill>
              </a:rPr>
              <a:t>1922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60691D-465C-4BB7-95B8-8323A428D2F7}"/>
              </a:ext>
            </a:extLst>
          </p:cNvPr>
          <p:cNvSpPr txBox="1"/>
          <p:nvPr/>
        </p:nvSpPr>
        <p:spPr>
          <a:xfrm>
            <a:off x="7535826" y="4111192"/>
            <a:ext cx="24181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700" dirty="0">
                <a:solidFill>
                  <a:schemeClr val="bg1"/>
                </a:solidFill>
              </a:rPr>
              <a:t>1964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89B433-D0F2-4D8D-89D0-128BE2E5CE0C}"/>
              </a:ext>
            </a:extLst>
          </p:cNvPr>
          <p:cNvSpPr txBox="1"/>
          <p:nvPr/>
        </p:nvSpPr>
        <p:spPr>
          <a:xfrm>
            <a:off x="9996364" y="2757905"/>
            <a:ext cx="21956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700" dirty="0">
                <a:solidFill>
                  <a:schemeClr val="bg1"/>
                </a:solidFill>
              </a:rPr>
              <a:t>1998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889152-FA50-49A7-8713-98186607F582}"/>
              </a:ext>
            </a:extLst>
          </p:cNvPr>
          <p:cNvSpPr txBox="1"/>
          <p:nvPr/>
        </p:nvSpPr>
        <p:spPr>
          <a:xfrm>
            <a:off x="4914970" y="2772238"/>
            <a:ext cx="233799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700" dirty="0">
                <a:solidFill>
                  <a:schemeClr val="bg1"/>
                </a:solidFill>
              </a:rPr>
              <a:t>1929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3A842F-192E-488C-9ACF-E9ECB6EDA966}"/>
                  </a:ext>
                </a:extLst>
              </p:cNvPr>
              <p:cNvSpPr txBox="1"/>
              <p:nvPr/>
            </p:nvSpPr>
            <p:spPr>
              <a:xfrm>
                <a:off x="4376595" y="-1452857"/>
                <a:ext cx="3438809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700" b="0" i="1" smtClean="0">
                          <a:solidFill>
                            <a:srgbClr val="11FF7D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CA" sz="7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77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CA" sz="7700" b="0" i="1" smtClean="0">
                          <a:solidFill>
                            <a:srgbClr val="A86ED4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7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3A842F-192E-488C-9ACF-E9ECB6EDA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595" y="-1452857"/>
                <a:ext cx="3438809" cy="12772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33823EB-66C6-4A50-9938-3F289DDA9464}"/>
              </a:ext>
            </a:extLst>
          </p:cNvPr>
          <p:cNvGrpSpPr/>
          <p:nvPr/>
        </p:nvGrpSpPr>
        <p:grpSpPr>
          <a:xfrm>
            <a:off x="0" y="3992587"/>
            <a:ext cx="12167938" cy="245421"/>
            <a:chOff x="0" y="3845102"/>
            <a:chExt cx="12167938" cy="24542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B0441B-C676-45B2-AB71-A1A85392F8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64326"/>
              <a:ext cx="1216793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8B2012-C4DE-4A9A-8338-C64D51EB69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779" y="3852398"/>
              <a:ext cx="0" cy="23812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5BCA507-4FB7-4775-874F-C974C2B5FE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2365" y="3852398"/>
              <a:ext cx="0" cy="23812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FB48472-4B84-4514-AB01-76ABF45B9FC1}"/>
                </a:ext>
              </a:extLst>
            </p:cNvPr>
            <p:cNvGrpSpPr/>
            <p:nvPr/>
          </p:nvGrpSpPr>
          <p:grpSpPr>
            <a:xfrm>
              <a:off x="6057044" y="3852398"/>
              <a:ext cx="2563586" cy="238125"/>
              <a:chOff x="1211179" y="4004798"/>
              <a:chExt cx="2563586" cy="238125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54F3114-1481-44D3-B244-AC5EC81870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1179" y="4004798"/>
                <a:ext cx="0" cy="238125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88AE6A9-B0B7-49BC-8786-7D9DDB70F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74765" y="4004798"/>
                <a:ext cx="0" cy="238125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54FC71A-B129-4046-ACDF-9C1AC7C32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5999" y="3845102"/>
              <a:ext cx="0" cy="23812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71F8AA-F096-4C34-B195-A8919BE0157A}"/>
              </a:ext>
            </a:extLst>
          </p:cNvPr>
          <p:cNvGrpSpPr/>
          <p:nvPr/>
        </p:nvGrpSpPr>
        <p:grpSpPr>
          <a:xfrm>
            <a:off x="1572975" y="5064911"/>
            <a:ext cx="4350029" cy="1793089"/>
            <a:chOff x="881719" y="5045781"/>
            <a:chExt cx="4350029" cy="179308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28BBF6B-E316-46DC-B050-2A9362446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148" b="92828" l="7769" r="93028">
                          <a14:foregroundMark x1="9960" y1="40369" x2="12550" y2="60451"/>
                          <a14:foregroundMark x1="12550" y1="60451" x2="33466" y2="85246"/>
                          <a14:foregroundMark x1="33466" y1="85246" x2="47410" y2="90984"/>
                          <a14:foregroundMark x1="47410" y1="90984" x2="57171" y2="88730"/>
                          <a14:foregroundMark x1="57171" y1="88730" x2="72709" y2="79303"/>
                          <a14:foregroundMark x1="72709" y1="79303" x2="83267" y2="68238"/>
                          <a14:foregroundMark x1="83267" y1="68238" x2="89641" y2="53484"/>
                          <a14:foregroundMark x1="89641" y1="53484" x2="78088" y2="26639"/>
                          <a14:foregroundMark x1="78088" y1="26639" x2="66932" y2="12910"/>
                          <a14:foregroundMark x1="66932" y1="12910" x2="47410" y2="6352"/>
                          <a14:foregroundMark x1="47410" y1="6352" x2="23904" y2="28689"/>
                          <a14:foregroundMark x1="23904" y1="28689" x2="13944" y2="30943"/>
                          <a14:foregroundMark x1="8167" y1="40369" x2="7769" y2="55328"/>
                          <a14:foregroundMark x1="7769" y1="55328" x2="12948" y2="40779"/>
                          <a14:foregroundMark x1="12948" y1="40779" x2="12351" y2="38525"/>
                          <a14:foregroundMark x1="33865" y1="88934" x2="44024" y2="92623"/>
                          <a14:foregroundMark x1="44024" y1="92623" x2="56773" y2="92828"/>
                          <a14:foregroundMark x1="56773" y1="92828" x2="41833" y2="85861"/>
                          <a14:foregroundMark x1="41833" y1="85861" x2="35060" y2="86475"/>
                          <a14:foregroundMark x1="92829" y1="46107" x2="93028" y2="51844"/>
                        </a14:backgroundRemoval>
                      </a14:imgEffect>
                      <a14:imgEffect>
                        <a14:colorTemperature colorTemp="88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14606" y="5112668"/>
              <a:ext cx="1633105" cy="1587561"/>
            </a:xfrm>
            <a:prstGeom prst="rect">
              <a:avLst/>
            </a:prstGeom>
          </p:spPr>
        </p:pic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2005948-2B7E-4E53-B902-AEEE4263611F}"/>
                </a:ext>
              </a:extLst>
            </p:cNvPr>
            <p:cNvSpPr/>
            <p:nvPr/>
          </p:nvSpPr>
          <p:spPr>
            <a:xfrm rot="18900000" flipH="1">
              <a:off x="2807579" y="6283225"/>
              <a:ext cx="537721" cy="555645"/>
            </a:xfrm>
            <a:prstGeom prst="rightArrow">
              <a:avLst>
                <a:gd name="adj1" fmla="val 69355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3024CF03-642D-4E06-9EA6-DDCF03872098}"/>
                </a:ext>
              </a:extLst>
            </p:cNvPr>
            <p:cNvSpPr/>
            <p:nvPr/>
          </p:nvSpPr>
          <p:spPr>
            <a:xfrm rot="2700000" flipH="1">
              <a:off x="2813534" y="5066830"/>
              <a:ext cx="537721" cy="555645"/>
            </a:xfrm>
            <a:prstGeom prst="rightArrow">
              <a:avLst>
                <a:gd name="adj1" fmla="val 69355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3605C1EE-87DB-4696-913A-52EEEE769EA6}"/>
                </a:ext>
              </a:extLst>
            </p:cNvPr>
            <p:cNvSpPr/>
            <p:nvPr/>
          </p:nvSpPr>
          <p:spPr>
            <a:xfrm rot="2700000">
              <a:off x="4685065" y="6253064"/>
              <a:ext cx="537721" cy="555645"/>
            </a:xfrm>
            <a:prstGeom prst="rightArrow">
              <a:avLst>
                <a:gd name="adj1" fmla="val 69355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F0883456-92F3-4277-B2EC-BD5C56D754FB}"/>
                </a:ext>
              </a:extLst>
            </p:cNvPr>
            <p:cNvSpPr/>
            <p:nvPr/>
          </p:nvSpPr>
          <p:spPr>
            <a:xfrm rot="18900000">
              <a:off x="4685067" y="5045781"/>
              <a:ext cx="537721" cy="555645"/>
            </a:xfrm>
            <a:prstGeom prst="rightArrow">
              <a:avLst>
                <a:gd name="adj1" fmla="val 69355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F2228E6-AA2C-487D-84D6-A099646E1CBE}"/>
                    </a:ext>
                  </a:extLst>
                </p:cNvPr>
                <p:cNvSpPr txBox="1"/>
                <p:nvPr/>
              </p:nvSpPr>
              <p:spPr>
                <a:xfrm>
                  <a:off x="881719" y="5186944"/>
                  <a:ext cx="2062948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8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F2228E6-AA2C-487D-84D6-A099646E1C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719" y="5186944"/>
                  <a:ext cx="2062948" cy="132343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42351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8FAF0C5-A635-4343-93BB-70EF0DC19E49}"/>
              </a:ext>
            </a:extLst>
          </p:cNvPr>
          <p:cNvSpPr txBox="1"/>
          <p:nvPr/>
        </p:nvSpPr>
        <p:spPr>
          <a:xfrm>
            <a:off x="210104" y="5750004"/>
            <a:ext cx="58240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Infinite Universe</a:t>
            </a:r>
            <a:endParaRPr lang="en-CA" sz="6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17F6DC-5580-43BA-95FE-CC93266CADF3}"/>
              </a:ext>
            </a:extLst>
          </p:cNvPr>
          <p:cNvGrpSpPr/>
          <p:nvPr/>
        </p:nvGrpSpPr>
        <p:grpSpPr>
          <a:xfrm>
            <a:off x="793290" y="1486394"/>
            <a:ext cx="4657725" cy="4915278"/>
            <a:chOff x="1133475" y="-385496"/>
            <a:chExt cx="6115050" cy="645318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F99AEEE-0DFC-43CC-803E-3DE1F3CAAC6B}"/>
                </a:ext>
              </a:extLst>
            </p:cNvPr>
            <p:cNvGrpSpPr/>
            <p:nvPr/>
          </p:nvGrpSpPr>
          <p:grpSpPr>
            <a:xfrm>
              <a:off x="1133475" y="300304"/>
              <a:ext cx="6115050" cy="5767387"/>
              <a:chOff x="3209925" y="266700"/>
              <a:chExt cx="6115050" cy="5767387"/>
            </a:xfrm>
          </p:grpSpPr>
          <p:pic>
            <p:nvPicPr>
              <p:cNvPr id="1026" name="Picture 2" descr="Milky Way, Stars, Night Sky, Night, Starry Sky, Sky">
                <a:extLst>
                  <a:ext uri="{FF2B5EF4-FFF2-40B4-BE49-F238E27FC236}">
                    <a16:creationId xmlns:a16="http://schemas.microsoft.com/office/drawing/2014/main" id="{A9CA9410-879E-409D-8901-AEB9CDFFFD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17" r="17917"/>
              <a:stretch/>
            </p:blipFill>
            <p:spPr bwMode="auto">
              <a:xfrm>
                <a:off x="3333750" y="266700"/>
                <a:ext cx="5867400" cy="5767387"/>
              </a:xfrm>
              <a:prstGeom prst="rect">
                <a:avLst/>
              </a:prstGeom>
              <a:noFill/>
              <a:effectLst>
                <a:softEdge rad="419100"/>
              </a:effectLst>
              <a:scene3d>
                <a:camera prst="isometricTopUp"/>
                <a:lightRig rig="threePt" dir="t"/>
              </a:scene3d>
              <a:sp3d prstMaterial="matte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7ACC1875-4DE6-4A62-B0C7-11E109BB8511}"/>
                  </a:ext>
                </a:extLst>
              </p:cNvPr>
              <p:cNvSpPr/>
              <p:nvPr/>
            </p:nvSpPr>
            <p:spPr>
              <a:xfrm>
                <a:off x="8181975" y="1219200"/>
                <a:ext cx="1143000" cy="1181100"/>
              </a:xfrm>
              <a:prstGeom prst="rightArrow">
                <a:avLst>
                  <a:gd name="adj1" fmla="val 69355"/>
                  <a:gd name="adj2" fmla="val 5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0726F3FF-D862-4718-86FB-0DC0C6BEF60B}"/>
                  </a:ext>
                </a:extLst>
              </p:cNvPr>
              <p:cNvSpPr/>
              <p:nvPr/>
            </p:nvSpPr>
            <p:spPr>
              <a:xfrm flipH="1">
                <a:off x="3209925" y="3943350"/>
                <a:ext cx="1143000" cy="1181100"/>
              </a:xfrm>
              <a:prstGeom prst="rightArrow">
                <a:avLst>
                  <a:gd name="adj1" fmla="val 69355"/>
                  <a:gd name="adj2" fmla="val 5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D1E31D94-52E9-45F2-A1DD-EA213EE9167F}"/>
                  </a:ext>
                </a:extLst>
              </p:cNvPr>
              <p:cNvSpPr/>
              <p:nvPr/>
            </p:nvSpPr>
            <p:spPr>
              <a:xfrm>
                <a:off x="8181975" y="3943350"/>
                <a:ext cx="1143000" cy="1181100"/>
              </a:xfrm>
              <a:prstGeom prst="rightArrow">
                <a:avLst>
                  <a:gd name="adj1" fmla="val 69355"/>
                  <a:gd name="adj2" fmla="val 5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7F061661-11D5-40D6-9AB7-E7FA9F92069E}"/>
                  </a:ext>
                </a:extLst>
              </p:cNvPr>
              <p:cNvSpPr/>
              <p:nvPr/>
            </p:nvSpPr>
            <p:spPr>
              <a:xfrm flipH="1">
                <a:off x="3333750" y="1219200"/>
                <a:ext cx="1143000" cy="1181100"/>
              </a:xfrm>
              <a:prstGeom prst="rightArrow">
                <a:avLst>
                  <a:gd name="adj1" fmla="val 69355"/>
                  <a:gd name="adj2" fmla="val 5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38100"/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3B0FF3-20F4-4596-A062-AD886F63191C}"/>
                </a:ext>
              </a:extLst>
            </p:cNvPr>
            <p:cNvSpPr/>
            <p:nvPr/>
          </p:nvSpPr>
          <p:spPr>
            <a:xfrm>
              <a:off x="1419225" y="-385496"/>
              <a:ext cx="5543550" cy="5543550"/>
            </a:xfrm>
            <a:prstGeom prst="rect">
              <a:avLst/>
            </a:prstGeom>
            <a:solidFill>
              <a:srgbClr val="FF3399">
                <a:alpha val="46000"/>
              </a:srgb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F434A9-F009-4280-A0FE-FEDEA2B3D9CF}"/>
                  </a:ext>
                </a:extLst>
              </p:cNvPr>
              <p:cNvSpPr txBox="1"/>
              <p:nvPr/>
            </p:nvSpPr>
            <p:spPr>
              <a:xfrm>
                <a:off x="681706" y="-82254"/>
                <a:ext cx="446909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>
                    <a:solidFill>
                      <a:srgbClr val="FF3399"/>
                    </a:solidFill>
                  </a:rPr>
                  <a:t>uniform mass density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CA" sz="6000" dirty="0">
                  <a:solidFill>
                    <a:srgbClr val="FF3399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F434A9-F009-4280-A0FE-FEDEA2B3D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6" y="-82254"/>
                <a:ext cx="4469094" cy="1938992"/>
              </a:xfrm>
              <a:prstGeom prst="rect">
                <a:avLst/>
              </a:prstGeom>
              <a:blipFill>
                <a:blip r:embed="rId4"/>
                <a:stretch>
                  <a:fillRect l="-7503" t="-9748" r="-11187" b="-204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97EC00-261A-43B8-80A4-D0A41460C051}"/>
                  </a:ext>
                </a:extLst>
              </p:cNvPr>
              <p:cNvSpPr txBox="1"/>
              <p:nvPr/>
            </p:nvSpPr>
            <p:spPr>
              <a:xfrm>
                <a:off x="6550585" y="2143035"/>
                <a:ext cx="53901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72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7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7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72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72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97EC00-261A-43B8-80A4-D0A41460C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585" y="2143035"/>
                <a:ext cx="5390130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8C800EA-D0CE-4648-8A5B-C6C6BBFB3403}"/>
              </a:ext>
            </a:extLst>
          </p:cNvPr>
          <p:cNvGrpSpPr/>
          <p:nvPr/>
        </p:nvGrpSpPr>
        <p:grpSpPr>
          <a:xfrm>
            <a:off x="5750317" y="154080"/>
            <a:ext cx="6096001" cy="2208120"/>
            <a:chOff x="5750317" y="839880"/>
            <a:chExt cx="6096001" cy="22081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FC32596-B3AE-467F-AD33-44C86885025A}"/>
                    </a:ext>
                  </a:extLst>
                </p:cNvPr>
                <p:cNvSpPr txBox="1"/>
                <p:nvPr/>
              </p:nvSpPr>
              <p:spPr>
                <a:xfrm>
                  <a:off x="5750317" y="839880"/>
                  <a:ext cx="6096001" cy="1200329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0" dirty="0">
                      <a:solidFill>
                        <a:srgbClr val="00B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7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FC32596-B3AE-467F-AD33-44C868850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0317" y="839880"/>
                  <a:ext cx="6096001" cy="12003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E12AFBC-A748-49A9-9ED4-E039C4881AD9}"/>
                </a:ext>
              </a:extLst>
            </p:cNvPr>
            <p:cNvCxnSpPr>
              <a:cxnSpLocks/>
            </p:cNvCxnSpPr>
            <p:nvPr/>
          </p:nvCxnSpPr>
          <p:spPr>
            <a:xfrm>
              <a:off x="7924800" y="2040209"/>
              <a:ext cx="0" cy="1007791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559833-5F20-4E88-B53F-5D07D1CCB8FC}"/>
              </a:ext>
            </a:extLst>
          </p:cNvPr>
          <p:cNvGrpSpPr/>
          <p:nvPr/>
        </p:nvGrpSpPr>
        <p:grpSpPr>
          <a:xfrm>
            <a:off x="8798317" y="3343364"/>
            <a:ext cx="2917432" cy="2263543"/>
            <a:chOff x="8798317" y="4029164"/>
            <a:chExt cx="2917432" cy="22635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1D77162-9EAC-4CD8-95AE-189ABC0FA0AC}"/>
                    </a:ext>
                  </a:extLst>
                </p:cNvPr>
                <p:cNvSpPr txBox="1"/>
                <p:nvPr/>
              </p:nvSpPr>
              <p:spPr>
                <a:xfrm>
                  <a:off x="8798317" y="5092378"/>
                  <a:ext cx="2917432" cy="1200329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0" dirty="0">
                      <a:solidFill>
                        <a:srgbClr val="FF3399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7200" i="1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1D77162-9EAC-4CD8-95AE-189ABC0FA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8317" y="5092378"/>
                  <a:ext cx="2917432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EBCFD53-EE5D-40E9-9F77-2DC63D71F68E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0" y="4029164"/>
              <a:ext cx="0" cy="1007791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5B44F94-D33B-4CBE-975B-BADA09E1FD07}"/>
              </a:ext>
            </a:extLst>
          </p:cNvPr>
          <p:cNvSpPr txBox="1"/>
          <p:nvPr/>
        </p:nvSpPr>
        <p:spPr>
          <a:xfrm>
            <a:off x="6330783" y="5803941"/>
            <a:ext cx="58519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GB" sz="5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Seeliger’s</a:t>
            </a:r>
            <a:r>
              <a:rPr lang="en-GB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Paradox”</a:t>
            </a:r>
            <a:endParaRPr lang="en-CA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7310140-DD89-40AC-9D1F-3FB1F3F0D1D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11640" y="2046960"/>
              <a:ext cx="1690200" cy="1150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7310140-DD89-40AC-9D1F-3FB1F3F0D1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02280" y="2037600"/>
                <a:ext cx="1708920" cy="1168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3089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44"/>
    </mc:Choice>
    <mc:Fallback xmlns="">
      <p:transition spd="slow" advTm="38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5DD6B9-6A5C-4D05-A402-910A93354DA0}"/>
                  </a:ext>
                </a:extLst>
              </p:cNvPr>
              <p:cNvSpPr txBox="1"/>
              <p:nvPr/>
            </p:nvSpPr>
            <p:spPr>
              <a:xfrm>
                <a:off x="48268" y="200735"/>
                <a:ext cx="761246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7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72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7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7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7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𝜆𝜑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72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72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5DD6B9-6A5C-4D05-A402-910A93354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8" y="200735"/>
                <a:ext cx="761246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5BDB9D-8963-4C84-A56F-C68E3DBB95FA}"/>
                  </a:ext>
                </a:extLst>
              </p:cNvPr>
              <p:cNvSpPr txBox="1"/>
              <p:nvPr/>
            </p:nvSpPr>
            <p:spPr>
              <a:xfrm>
                <a:off x="2153819" y="200734"/>
                <a:ext cx="20676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72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7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5BDB9D-8963-4C84-A56F-C68E3DBB9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819" y="200734"/>
                <a:ext cx="2067662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BE93FC-411F-419B-A3DA-5792E2BAE699}"/>
                  </a:ext>
                </a:extLst>
              </p:cNvPr>
              <p:cNvSpPr txBox="1"/>
              <p:nvPr/>
            </p:nvSpPr>
            <p:spPr>
              <a:xfrm>
                <a:off x="302265" y="3420009"/>
                <a:ext cx="7838432" cy="3210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  0  </m:t>
                    </m:r>
                    <m:r>
                      <a:rPr lang="en-GB" sz="7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sz="7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72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72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7200" dirty="0"/>
                  <a:t> </a:t>
                </a:r>
              </a:p>
              <a:p>
                <a:r>
                  <a:rPr lang="en-CA" sz="2800" dirty="0"/>
                  <a:t> </a:t>
                </a:r>
                <a:endParaRPr lang="en-CA" sz="1400" dirty="0"/>
              </a:p>
              <a:p>
                <a14:m>
                  <m:oMath xmlns:m="http://schemas.openxmlformats.org/officeDocument/2006/math">
                    <m:r>
                      <a:rPr lang="en-GB" sz="7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GB" sz="7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7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7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7200" i="1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BE93FC-411F-419B-A3DA-5792E2BAE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65" y="3420009"/>
                <a:ext cx="7838432" cy="32109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C04A013-EAA4-4733-B28C-235EC3BCE3C5}"/>
              </a:ext>
            </a:extLst>
          </p:cNvPr>
          <p:cNvGrpSpPr/>
          <p:nvPr/>
        </p:nvGrpSpPr>
        <p:grpSpPr>
          <a:xfrm>
            <a:off x="302265" y="1324863"/>
            <a:ext cx="6096001" cy="2180337"/>
            <a:chOff x="302265" y="1324863"/>
            <a:chExt cx="6096001" cy="218033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40DCAD3-6BE5-42E2-BA22-7A0BFFCD1B7F}"/>
                </a:ext>
              </a:extLst>
            </p:cNvPr>
            <p:cNvCxnSpPr>
              <a:cxnSpLocks/>
            </p:cNvCxnSpPr>
            <p:nvPr/>
          </p:nvCxnSpPr>
          <p:spPr>
            <a:xfrm>
              <a:off x="1047750" y="1324863"/>
              <a:ext cx="0" cy="2180337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8A87996-A7F6-424C-AD40-93698FE39966}"/>
                    </a:ext>
                  </a:extLst>
                </p:cNvPr>
                <p:cNvSpPr txBox="1"/>
                <p:nvPr/>
              </p:nvSpPr>
              <p:spPr>
                <a:xfrm>
                  <a:off x="302265" y="1696335"/>
                  <a:ext cx="6096001" cy="1200329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200" dirty="0">
                      <a:solidFill>
                        <a:srgbClr val="00B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7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8A87996-A7F6-424C-AD40-93698FE39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265" y="1696335"/>
                  <a:ext cx="6096001" cy="12003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6BEEAD-F4CE-478E-9D2D-D4A87BB2BC73}"/>
                  </a:ext>
                </a:extLst>
              </p:cNvPr>
              <p:cNvSpPr txBox="1"/>
              <p:nvPr/>
            </p:nvSpPr>
            <p:spPr>
              <a:xfrm>
                <a:off x="8021219" y="5259174"/>
                <a:ext cx="20676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6BEEAD-F4CE-478E-9D2D-D4A87BB2B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219" y="5259174"/>
                <a:ext cx="2067662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BB76FD1-9D32-4FAC-8C8C-DD19D767CC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2169" y="1524552"/>
            <a:ext cx="5227569" cy="154389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F33253-5D36-4D2B-86F5-5B961E7F82D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58200" y="1230120"/>
              <a:ext cx="7481160" cy="5492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F33253-5D36-4D2B-86F5-5B961E7F82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48840" y="1220760"/>
                <a:ext cx="7499880" cy="5510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6712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54"/>
    </mc:Choice>
    <mc:Fallback xmlns="">
      <p:transition spd="slow" advTm="36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5DD6B9-6A5C-4D05-A402-910A93354DA0}"/>
                  </a:ext>
                </a:extLst>
              </p:cNvPr>
              <p:cNvSpPr txBox="1"/>
              <p:nvPr/>
            </p:nvSpPr>
            <p:spPr>
              <a:xfrm>
                <a:off x="48268" y="200735"/>
                <a:ext cx="761246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7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72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7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7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7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𝜆𝜑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72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72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5DD6B9-6A5C-4D05-A402-910A93354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8" y="200735"/>
                <a:ext cx="761246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5BDB9D-8963-4C84-A56F-C68E3DBB95FA}"/>
                  </a:ext>
                </a:extLst>
              </p:cNvPr>
              <p:cNvSpPr txBox="1"/>
              <p:nvPr/>
            </p:nvSpPr>
            <p:spPr>
              <a:xfrm>
                <a:off x="2153819" y="200734"/>
                <a:ext cx="20676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72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7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5BDB9D-8963-4C84-A56F-C68E3DBB9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819" y="200734"/>
                <a:ext cx="2067662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Milky Way, Stars, Night Sky, Night, Starry Sky, Sky">
            <a:extLst>
              <a:ext uri="{FF2B5EF4-FFF2-40B4-BE49-F238E27FC236}">
                <a16:creationId xmlns:a16="http://schemas.microsoft.com/office/drawing/2014/main" id="{ED51CD55-3738-4CEF-A681-F65920739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r="17917"/>
          <a:stretch/>
        </p:blipFill>
        <p:spPr bwMode="auto">
          <a:xfrm>
            <a:off x="0" y="2899383"/>
            <a:ext cx="12192000" cy="1672061"/>
          </a:xfrm>
          <a:prstGeom prst="rect">
            <a:avLst/>
          </a:prstGeom>
          <a:noFill/>
          <a:effectLst>
            <a:softEdge rad="419100"/>
          </a:effectLst>
          <a:scene3d>
            <a:camera prst="perspectiveRelaxedModerately"/>
            <a:lightRig rig="threePt" dir="t"/>
          </a:scene3d>
          <a:sp3d prstMaterial="matte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A8EF91D-6437-412C-93B8-4F3E269C3C94}"/>
              </a:ext>
            </a:extLst>
          </p:cNvPr>
          <p:cNvSpPr/>
          <p:nvPr/>
        </p:nvSpPr>
        <p:spPr>
          <a:xfrm>
            <a:off x="-213263" y="-3827604"/>
            <a:ext cx="12192000" cy="13116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FD3E33-AC46-4741-845C-8A11B4244E58}"/>
              </a:ext>
            </a:extLst>
          </p:cNvPr>
          <p:cNvSpPr/>
          <p:nvPr/>
        </p:nvSpPr>
        <p:spPr>
          <a:xfrm>
            <a:off x="213263" y="2607701"/>
            <a:ext cx="11765474" cy="1265782"/>
          </a:xfrm>
          <a:prstGeom prst="rect">
            <a:avLst/>
          </a:prstGeom>
          <a:solidFill>
            <a:srgbClr val="00B050">
              <a:alpha val="59000"/>
            </a:srgbClr>
          </a:solidFill>
          <a:ln>
            <a:noFill/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14FF0F-31C9-4604-BA76-FCEBC744FC32}"/>
              </a:ext>
            </a:extLst>
          </p:cNvPr>
          <p:cNvGrpSpPr/>
          <p:nvPr/>
        </p:nvGrpSpPr>
        <p:grpSpPr>
          <a:xfrm>
            <a:off x="5781755" y="3429000"/>
            <a:ext cx="6196982" cy="2920752"/>
            <a:chOff x="5781755" y="3429000"/>
            <a:chExt cx="6196982" cy="2920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CBE93FC-411F-419B-A3DA-5792E2BAE699}"/>
                    </a:ext>
                  </a:extLst>
                </p:cNvPr>
                <p:cNvSpPr txBox="1"/>
                <p:nvPr/>
              </p:nvSpPr>
              <p:spPr>
                <a:xfrm>
                  <a:off x="5781755" y="4941033"/>
                  <a:ext cx="6196982" cy="1408719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GB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</m:oMath>
                  </a14:m>
                  <a:r>
                    <a:rPr lang="en-CA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CBE93FC-411F-419B-A3DA-5792E2BAE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1755" y="4941033"/>
                  <a:ext cx="6196982" cy="14087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6FD944-E551-4D11-B8EE-FECF008081B3}"/>
                </a:ext>
              </a:extLst>
            </p:cNvPr>
            <p:cNvCxnSpPr/>
            <p:nvPr/>
          </p:nvCxnSpPr>
          <p:spPr>
            <a:xfrm flipH="1" flipV="1">
              <a:off x="11074400" y="3429000"/>
              <a:ext cx="348343" cy="15120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17A5E8-EE31-4D07-B20B-6D7A7F5F1288}"/>
              </a:ext>
            </a:extLst>
          </p:cNvPr>
          <p:cNvGrpSpPr/>
          <p:nvPr/>
        </p:nvGrpSpPr>
        <p:grpSpPr>
          <a:xfrm>
            <a:off x="-488581" y="-2637465"/>
            <a:ext cx="7645001" cy="2756444"/>
            <a:chOff x="4529217" y="3793111"/>
            <a:chExt cx="7645001" cy="2756444"/>
          </a:xfrm>
        </p:grpSpPr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F821836B-2361-4933-9080-61BF17651FA5}"/>
                </a:ext>
              </a:extLst>
            </p:cNvPr>
            <p:cNvSpPr/>
            <p:nvPr/>
          </p:nvSpPr>
          <p:spPr>
            <a:xfrm>
              <a:off x="7012478" y="3793111"/>
              <a:ext cx="2745974" cy="2366280"/>
            </a:xfrm>
            <a:prstGeom prst="arc">
              <a:avLst>
                <a:gd name="adj1" fmla="val 1777700"/>
                <a:gd name="adj2" fmla="val 9277790"/>
              </a:avLst>
            </a:prstGeom>
            <a:ln w="57150">
              <a:solidFill>
                <a:srgbClr val="003A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01B121BC-425D-4895-90E8-28C2BA52850C}"/>
                </a:ext>
              </a:extLst>
            </p:cNvPr>
            <p:cNvSpPr/>
            <p:nvPr/>
          </p:nvSpPr>
          <p:spPr>
            <a:xfrm flipH="1">
              <a:off x="9428244" y="5213717"/>
              <a:ext cx="2745974" cy="1335838"/>
            </a:xfrm>
            <a:prstGeom prst="arc">
              <a:avLst>
                <a:gd name="adj1" fmla="val 16200000"/>
                <a:gd name="adj2" fmla="val 20965152"/>
              </a:avLst>
            </a:prstGeom>
            <a:ln w="57150">
              <a:solidFill>
                <a:srgbClr val="003A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B5904854-DB9C-454C-84EC-C2C323144F86}"/>
                </a:ext>
              </a:extLst>
            </p:cNvPr>
            <p:cNvSpPr/>
            <p:nvPr/>
          </p:nvSpPr>
          <p:spPr>
            <a:xfrm>
              <a:off x="4529217" y="5124310"/>
              <a:ext cx="2745974" cy="1335838"/>
            </a:xfrm>
            <a:prstGeom prst="arc">
              <a:avLst>
                <a:gd name="adj1" fmla="val 16200000"/>
                <a:gd name="adj2" fmla="val 20965152"/>
              </a:avLst>
            </a:prstGeom>
            <a:ln w="57150">
              <a:solidFill>
                <a:srgbClr val="003A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F5AA2DB-06CF-496C-B539-3653B5225D6F}"/>
              </a:ext>
            </a:extLst>
          </p:cNvPr>
          <p:cNvGrpSpPr/>
          <p:nvPr/>
        </p:nvGrpSpPr>
        <p:grpSpPr>
          <a:xfrm>
            <a:off x="831272" y="3294327"/>
            <a:ext cx="4343400" cy="1646808"/>
            <a:chOff x="770399" y="3457138"/>
            <a:chExt cx="4343400" cy="1646808"/>
          </a:xfrm>
        </p:grpSpPr>
        <p:pic>
          <p:nvPicPr>
            <p:cNvPr id="16" name="Picture 2" descr="Sun, Solar Flare, Space, Outer Space, Universe, Cosmos">
              <a:extLst>
                <a:ext uri="{FF2B5EF4-FFF2-40B4-BE49-F238E27FC236}">
                  <a16:creationId xmlns:a16="http://schemas.microsoft.com/office/drawing/2014/main" id="{181417CB-3B58-43B7-B22D-37A8B9B811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139" l="9947" r="89920">
                          <a14:foregroundMark x1="43767" y1="90139" x2="61804" y2="90139"/>
                          <a14:foregroundMark x1="49072" y1="10278" x2="54111" y2="109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190" y="3457138"/>
              <a:ext cx="1724574" cy="164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EBEF56A-9142-451F-BFF0-97A54678A7B8}"/>
                </a:ext>
              </a:extLst>
            </p:cNvPr>
            <p:cNvSpPr/>
            <p:nvPr/>
          </p:nvSpPr>
          <p:spPr>
            <a:xfrm>
              <a:off x="770399" y="3568206"/>
              <a:ext cx="4343400" cy="1444023"/>
            </a:xfrm>
            <a:custGeom>
              <a:avLst/>
              <a:gdLst>
                <a:gd name="connsiteX0" fmla="*/ 0 w 5346700"/>
                <a:gd name="connsiteY0" fmla="*/ 0 h 1587520"/>
                <a:gd name="connsiteX1" fmla="*/ 1270000 w 5346700"/>
                <a:gd name="connsiteY1" fmla="*/ 457200 h 1587520"/>
                <a:gd name="connsiteX2" fmla="*/ 2222500 w 5346700"/>
                <a:gd name="connsiteY2" fmla="*/ 1460500 h 1587520"/>
                <a:gd name="connsiteX3" fmla="*/ 3086100 w 5346700"/>
                <a:gd name="connsiteY3" fmla="*/ 1473200 h 1587520"/>
                <a:gd name="connsiteX4" fmla="*/ 4076700 w 5346700"/>
                <a:gd name="connsiteY4" fmla="*/ 546100 h 1587520"/>
                <a:gd name="connsiteX5" fmla="*/ 5346700 w 5346700"/>
                <a:gd name="connsiteY5" fmla="*/ 50800 h 1587520"/>
                <a:gd name="connsiteX6" fmla="*/ 5346700 w 5346700"/>
                <a:gd name="connsiteY6" fmla="*/ 50800 h 1587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46700" h="1587520">
                  <a:moveTo>
                    <a:pt x="0" y="0"/>
                  </a:moveTo>
                  <a:cubicBezTo>
                    <a:pt x="449791" y="106891"/>
                    <a:pt x="899583" y="213783"/>
                    <a:pt x="1270000" y="457200"/>
                  </a:cubicBezTo>
                  <a:cubicBezTo>
                    <a:pt x="1640417" y="700617"/>
                    <a:pt x="1919817" y="1291167"/>
                    <a:pt x="2222500" y="1460500"/>
                  </a:cubicBezTo>
                  <a:cubicBezTo>
                    <a:pt x="2525183" y="1629833"/>
                    <a:pt x="2777067" y="1625600"/>
                    <a:pt x="3086100" y="1473200"/>
                  </a:cubicBezTo>
                  <a:cubicBezTo>
                    <a:pt x="3395133" y="1320800"/>
                    <a:pt x="3699933" y="783167"/>
                    <a:pt x="4076700" y="546100"/>
                  </a:cubicBezTo>
                  <a:cubicBezTo>
                    <a:pt x="4453467" y="309033"/>
                    <a:pt x="5346700" y="50800"/>
                    <a:pt x="5346700" y="50800"/>
                  </a:cubicBezTo>
                  <a:lnTo>
                    <a:pt x="5346700" y="50800"/>
                  </a:lnTo>
                </a:path>
              </a:pathLst>
            </a:custGeom>
            <a:solidFill>
              <a:srgbClr val="00B050">
                <a:alpha val="34000"/>
              </a:srgbClr>
            </a:solidFill>
            <a:ln w="76200">
              <a:solidFill>
                <a:srgbClr val="003A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7A49D2A-2A46-4AA0-81A6-4F8F200D8F83}"/>
              </a:ext>
            </a:extLst>
          </p:cNvPr>
          <p:cNvGrpSpPr/>
          <p:nvPr/>
        </p:nvGrpSpPr>
        <p:grpSpPr>
          <a:xfrm>
            <a:off x="7429818" y="3236284"/>
            <a:ext cx="2965258" cy="1020567"/>
            <a:chOff x="7429818" y="3236284"/>
            <a:chExt cx="2965258" cy="1020567"/>
          </a:xfrm>
        </p:grpSpPr>
        <p:pic>
          <p:nvPicPr>
            <p:cNvPr id="17" name="Picture 2" descr="Photograph of Earth, taken by the Apollo 17 mission. The Arabian peninsula, Africa and Madagascar lie in the lower half of the disc, whereas Antarctica is at the top.">
              <a:extLst>
                <a:ext uri="{FF2B5EF4-FFF2-40B4-BE49-F238E27FC236}">
                  <a16:creationId xmlns:a16="http://schemas.microsoft.com/office/drawing/2014/main" id="{8F7D0888-3F3E-40CC-8179-7661C948CA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742" b="94507" l="7750" r="93125">
                          <a14:foregroundMark x1="30500" y1="10737" x2="73625" y2="21099"/>
                          <a14:foregroundMark x1="73625" y1="21099" x2="90875" y2="55680"/>
                          <a14:foregroundMark x1="90875" y1="55680" x2="64750" y2="88265"/>
                          <a14:foregroundMark x1="64750" y1="88265" x2="25000" y2="79900"/>
                          <a14:foregroundMark x1="25000" y1="79900" x2="7750" y2="45693"/>
                          <a14:foregroundMark x1="7750" y1="45693" x2="30000" y2="14107"/>
                          <a14:foregroundMark x1="30000" y1="14107" x2="30000" y2="14107"/>
                          <a14:foregroundMark x1="33125" y1="89014" x2="68125" y2="81773"/>
                          <a14:foregroundMark x1="46375" y1="6866" x2="54500" y2="7241"/>
                          <a14:foregroundMark x1="66375" y1="90762" x2="29750" y2="84769"/>
                          <a14:foregroundMark x1="92000" y1="41948" x2="93125" y2="59051"/>
                          <a14:foregroundMark x1="58125" y1="92385" x2="50375" y2="945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637" y="3258075"/>
              <a:ext cx="997620" cy="998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00C6DD-1438-449D-AAEF-3C5D41A1C54D}"/>
                </a:ext>
              </a:extLst>
            </p:cNvPr>
            <p:cNvSpPr/>
            <p:nvPr/>
          </p:nvSpPr>
          <p:spPr>
            <a:xfrm>
              <a:off x="7429818" y="3236284"/>
              <a:ext cx="2965258" cy="985840"/>
            </a:xfrm>
            <a:custGeom>
              <a:avLst/>
              <a:gdLst>
                <a:gd name="connsiteX0" fmla="*/ 0 w 5346700"/>
                <a:gd name="connsiteY0" fmla="*/ 0 h 1587520"/>
                <a:gd name="connsiteX1" fmla="*/ 1270000 w 5346700"/>
                <a:gd name="connsiteY1" fmla="*/ 457200 h 1587520"/>
                <a:gd name="connsiteX2" fmla="*/ 2222500 w 5346700"/>
                <a:gd name="connsiteY2" fmla="*/ 1460500 h 1587520"/>
                <a:gd name="connsiteX3" fmla="*/ 3086100 w 5346700"/>
                <a:gd name="connsiteY3" fmla="*/ 1473200 h 1587520"/>
                <a:gd name="connsiteX4" fmla="*/ 4076700 w 5346700"/>
                <a:gd name="connsiteY4" fmla="*/ 546100 h 1587520"/>
                <a:gd name="connsiteX5" fmla="*/ 5346700 w 5346700"/>
                <a:gd name="connsiteY5" fmla="*/ 50800 h 1587520"/>
                <a:gd name="connsiteX6" fmla="*/ 5346700 w 5346700"/>
                <a:gd name="connsiteY6" fmla="*/ 50800 h 1587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46700" h="1587520">
                  <a:moveTo>
                    <a:pt x="0" y="0"/>
                  </a:moveTo>
                  <a:cubicBezTo>
                    <a:pt x="449791" y="106891"/>
                    <a:pt x="899583" y="213783"/>
                    <a:pt x="1270000" y="457200"/>
                  </a:cubicBezTo>
                  <a:cubicBezTo>
                    <a:pt x="1640417" y="700617"/>
                    <a:pt x="1919817" y="1291167"/>
                    <a:pt x="2222500" y="1460500"/>
                  </a:cubicBezTo>
                  <a:cubicBezTo>
                    <a:pt x="2525183" y="1629833"/>
                    <a:pt x="2777067" y="1625600"/>
                    <a:pt x="3086100" y="1473200"/>
                  </a:cubicBezTo>
                  <a:cubicBezTo>
                    <a:pt x="3395133" y="1320800"/>
                    <a:pt x="3699933" y="783167"/>
                    <a:pt x="4076700" y="546100"/>
                  </a:cubicBezTo>
                  <a:cubicBezTo>
                    <a:pt x="4453467" y="309033"/>
                    <a:pt x="5346700" y="50800"/>
                    <a:pt x="5346700" y="50800"/>
                  </a:cubicBezTo>
                  <a:lnTo>
                    <a:pt x="5346700" y="50800"/>
                  </a:lnTo>
                </a:path>
              </a:pathLst>
            </a:custGeom>
            <a:solidFill>
              <a:srgbClr val="00B050">
                <a:alpha val="34000"/>
              </a:srgbClr>
            </a:solidFill>
            <a:ln w="76200">
              <a:solidFill>
                <a:srgbClr val="003A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5883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6"/>
    </mc:Choice>
    <mc:Fallback xmlns="">
      <p:transition spd="slow" advTm="12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19C596-C117-49CA-A1D1-52AF2BDE0ED6}"/>
                  </a:ext>
                </a:extLst>
              </p:cNvPr>
              <p:cNvSpPr txBox="1"/>
              <p:nvPr/>
            </p:nvSpPr>
            <p:spPr>
              <a:xfrm>
                <a:off x="5244020" y="1280235"/>
                <a:ext cx="576687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8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8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8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8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80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19C596-C117-49CA-A1D1-52AF2BDE0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20" y="1280235"/>
                <a:ext cx="5766879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0E3CC2-6EFD-46E9-A694-5B4062353104}"/>
                  </a:ext>
                </a:extLst>
              </p:cNvPr>
              <p:cNvSpPr txBox="1"/>
              <p:nvPr/>
            </p:nvSpPr>
            <p:spPr>
              <a:xfrm>
                <a:off x="5440741" y="3797127"/>
                <a:ext cx="6217860" cy="1847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8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80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0E3CC2-6EFD-46E9-A694-5B4062353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741" y="3797127"/>
                <a:ext cx="6217860" cy="18475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6F4B3D5-7235-4F7F-BCD5-D4CEF3FDC5AC}"/>
              </a:ext>
            </a:extLst>
          </p:cNvPr>
          <p:cNvSpPr txBox="1"/>
          <p:nvPr/>
        </p:nvSpPr>
        <p:spPr>
          <a:xfrm>
            <a:off x="5244020" y="113968"/>
            <a:ext cx="609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Poisson’s Equation</a:t>
            </a:r>
            <a:endParaRPr lang="en-CA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E276E-E5B1-4418-A5ED-68B52C1C05E1}"/>
              </a:ext>
            </a:extLst>
          </p:cNvPr>
          <p:cNvSpPr txBox="1"/>
          <p:nvPr/>
        </p:nvSpPr>
        <p:spPr>
          <a:xfrm>
            <a:off x="5034470" y="5945892"/>
            <a:ext cx="6947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Einstein Field Equations</a:t>
            </a:r>
            <a:endParaRPr lang="en-CA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4216A-8DC5-4416-880A-047C6D8B702F}"/>
              </a:ext>
            </a:extLst>
          </p:cNvPr>
          <p:cNvSpPr txBox="1"/>
          <p:nvPr/>
        </p:nvSpPr>
        <p:spPr>
          <a:xfrm>
            <a:off x="533400" y="3862851"/>
            <a:ext cx="40005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General Relativity</a:t>
            </a:r>
            <a:endParaRPr lang="en-CA" sz="6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C1CA28-3422-4327-8DC8-01AA8A2F5F2A}"/>
              </a:ext>
            </a:extLst>
          </p:cNvPr>
          <p:cNvSpPr txBox="1"/>
          <p:nvPr/>
        </p:nvSpPr>
        <p:spPr>
          <a:xfrm>
            <a:off x="533400" y="480016"/>
            <a:ext cx="40005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Newtonian</a:t>
            </a:r>
            <a:br>
              <a:rPr lang="en-GB" sz="6600" dirty="0"/>
            </a:br>
            <a:r>
              <a:rPr lang="en-GB" sz="6600" dirty="0"/>
              <a:t>Gravity</a:t>
            </a:r>
            <a:endParaRPr lang="en-CA" sz="6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30EC6A-91C0-4080-BC02-0DAAB52368E6}"/>
              </a:ext>
            </a:extLst>
          </p:cNvPr>
          <p:cNvCxnSpPr/>
          <p:nvPr/>
        </p:nvCxnSpPr>
        <p:spPr>
          <a:xfrm>
            <a:off x="0" y="32004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7EEB357-8060-4883-9DF9-CADED8E20004}"/>
              </a:ext>
            </a:extLst>
          </p:cNvPr>
          <p:cNvSpPr/>
          <p:nvPr/>
        </p:nvSpPr>
        <p:spPr>
          <a:xfrm>
            <a:off x="5867400" y="2767281"/>
            <a:ext cx="1028700" cy="132343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FB65AB0-4A7F-40E6-9A9D-A92BFD5A1ED8}"/>
              </a:ext>
            </a:extLst>
          </p:cNvPr>
          <p:cNvSpPr/>
          <p:nvPr/>
        </p:nvSpPr>
        <p:spPr>
          <a:xfrm>
            <a:off x="10058399" y="2767281"/>
            <a:ext cx="1028700" cy="132343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53DE49-7E0F-4C17-9D41-0932ACCB33F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98280" y="5565960"/>
              <a:ext cx="5564160" cy="82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53DE49-7E0F-4C17-9D41-0932ACCB33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8920" y="5556600"/>
                <a:ext cx="5582880" cy="101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5480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16"/>
    </mc:Choice>
    <mc:Fallback xmlns="">
      <p:transition spd="slow" advTm="14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000AA24-CC59-4957-BD52-2449DF019218}"/>
              </a:ext>
            </a:extLst>
          </p:cNvPr>
          <p:cNvGrpSpPr/>
          <p:nvPr/>
        </p:nvGrpSpPr>
        <p:grpSpPr>
          <a:xfrm>
            <a:off x="3471520" y="1319631"/>
            <a:ext cx="8181950" cy="5538369"/>
            <a:chOff x="0" y="1122075"/>
            <a:chExt cx="8181950" cy="553836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3F3056E-7017-46AB-BB01-07E54D8D6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122075"/>
              <a:ext cx="8181950" cy="499169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2005CE-E506-46DE-BA1B-E7433BB35F81}"/>
                </a:ext>
              </a:extLst>
            </p:cNvPr>
            <p:cNvSpPr txBox="1"/>
            <p:nvPr/>
          </p:nvSpPr>
          <p:spPr>
            <a:xfrm>
              <a:off x="487244" y="6075669"/>
              <a:ext cx="720746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/>
                <a:t>Plotted at: </a:t>
              </a:r>
              <a:r>
                <a:rPr lang="en-CA" sz="3200" dirty="0">
                  <a:hlinkClick r:id="rId4"/>
                </a:rPr>
                <a:t>https://www.geogebra.org/3d</a:t>
              </a:r>
              <a:endParaRPr lang="en-CA" sz="3200" dirty="0"/>
            </a:p>
          </p:txBody>
        </p:sp>
      </p:grpSp>
      <p:pic>
        <p:nvPicPr>
          <p:cNvPr id="14" name="Picture 2" descr="Sun, Solar Flare, Space, Outer Space, Universe, Cosmos">
            <a:extLst>
              <a:ext uri="{FF2B5EF4-FFF2-40B4-BE49-F238E27FC236}">
                <a16:creationId xmlns:a16="http://schemas.microsoft.com/office/drawing/2014/main" id="{07AEE339-F337-46F2-899D-B7B75096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139" l="9947" r="89920">
                        <a14:foregroundMark x1="43767" y1="90139" x2="61804" y2="90139"/>
                        <a14:foregroundMark x1="49072" y1="10278" x2="54111" y2="10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431" y="1736287"/>
            <a:ext cx="2157425" cy="206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9E3F0C6-1E7A-4CB4-B83A-FD62C6DCA5EA}"/>
              </a:ext>
            </a:extLst>
          </p:cNvPr>
          <p:cNvGrpSpPr/>
          <p:nvPr/>
        </p:nvGrpSpPr>
        <p:grpSpPr>
          <a:xfrm>
            <a:off x="98530" y="-424204"/>
            <a:ext cx="7463965" cy="2995980"/>
            <a:chOff x="98530" y="-424204"/>
            <a:chExt cx="7463965" cy="29959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E3F432-21D6-481F-B14E-8A57676319FF}"/>
                </a:ext>
              </a:extLst>
            </p:cNvPr>
            <p:cNvSpPr txBox="1"/>
            <p:nvPr/>
          </p:nvSpPr>
          <p:spPr>
            <a:xfrm>
              <a:off x="98530" y="23326"/>
              <a:ext cx="74639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0" dirty="0"/>
                <a:t>Curved Spacetime</a:t>
              </a:r>
              <a:endParaRPr lang="en-CA" sz="7200" dirty="0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B259F13C-4A9A-425F-84A7-FCCEDA90F766}"/>
                </a:ext>
              </a:extLst>
            </p:cNvPr>
            <p:cNvSpPr/>
            <p:nvPr/>
          </p:nvSpPr>
          <p:spPr>
            <a:xfrm flipH="1">
              <a:off x="3958764" y="-424204"/>
              <a:ext cx="2995977" cy="2995980"/>
            </a:xfrm>
            <a:prstGeom prst="arc">
              <a:avLst>
                <a:gd name="adj1" fmla="val 638538"/>
                <a:gd name="adj2" fmla="val 4685231"/>
              </a:avLst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9969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538">
        <p:fade/>
      </p:transition>
    </mc:Choice>
    <mc:Fallback xmlns="">
      <p:transition spd="med" advTm="95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87AD0-8423-4387-91B1-C0CE97EA7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72" y="1065866"/>
            <a:ext cx="10466278" cy="579213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C2005CE-E506-46DE-BA1B-E7433BB35F81}"/>
              </a:ext>
            </a:extLst>
          </p:cNvPr>
          <p:cNvSpPr txBox="1"/>
          <p:nvPr/>
        </p:nvSpPr>
        <p:spPr>
          <a:xfrm>
            <a:off x="3775066" y="6273225"/>
            <a:ext cx="7207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Plotted at: </a:t>
            </a:r>
            <a:r>
              <a:rPr lang="en-CA" sz="3200" dirty="0">
                <a:hlinkClick r:id="rId4"/>
              </a:rPr>
              <a:t>https://www.geogebra.org/3d</a:t>
            </a:r>
            <a:endParaRPr lang="en-CA" sz="3200" dirty="0"/>
          </a:p>
        </p:txBody>
      </p:sp>
      <p:pic>
        <p:nvPicPr>
          <p:cNvPr id="13" name="Picture 2" descr="Sun, Solar Flare, Space, Outer Space, Universe, Cosmos">
            <a:extLst>
              <a:ext uri="{FF2B5EF4-FFF2-40B4-BE49-F238E27FC236}">
                <a16:creationId xmlns:a16="http://schemas.microsoft.com/office/drawing/2014/main" id="{AE2EC19F-F6F6-49C6-942D-E3F31BBAF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139" l="9947" r="89920">
                        <a14:foregroundMark x1="43767" y1="90139" x2="61804" y2="90139"/>
                        <a14:foregroundMark x1="49072" y1="10278" x2="54111" y2="10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372" y="3160650"/>
            <a:ext cx="1209849" cy="115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7F5E4F3-C92E-494F-B95E-FB428EA84D90}"/>
              </a:ext>
            </a:extLst>
          </p:cNvPr>
          <p:cNvGrpSpPr/>
          <p:nvPr/>
        </p:nvGrpSpPr>
        <p:grpSpPr>
          <a:xfrm>
            <a:off x="142090" y="-88296"/>
            <a:ext cx="5833549" cy="3167292"/>
            <a:chOff x="142090" y="-88296"/>
            <a:chExt cx="5833549" cy="31672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A221CB-5657-4979-8999-3C8E91045D4E}"/>
                </a:ext>
              </a:extLst>
            </p:cNvPr>
            <p:cNvSpPr txBox="1"/>
            <p:nvPr/>
          </p:nvSpPr>
          <p:spPr>
            <a:xfrm>
              <a:off x="142090" y="-88296"/>
              <a:ext cx="583354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0" dirty="0"/>
                <a:t>Flat Spacetime</a:t>
              </a:r>
            </a:p>
            <a:p>
              <a:pPr algn="ctr"/>
              <a:r>
                <a:rPr lang="en-GB" sz="7200" dirty="0"/>
                <a:t>(at infinity)</a:t>
              </a:r>
              <a:endParaRPr lang="en-CA" sz="7200" dirty="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01C5593F-5C4A-4700-A653-D2CB566EE347}"/>
                </a:ext>
              </a:extLst>
            </p:cNvPr>
            <p:cNvSpPr/>
            <p:nvPr/>
          </p:nvSpPr>
          <p:spPr>
            <a:xfrm flipH="1">
              <a:off x="3203566" y="1897896"/>
              <a:ext cx="1143000" cy="1181100"/>
            </a:xfrm>
            <a:prstGeom prst="rightArrow">
              <a:avLst>
                <a:gd name="adj1" fmla="val 69355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38100"/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312A46F-3D59-4FA5-97DD-512407791678}"/>
              </a:ext>
            </a:extLst>
          </p:cNvPr>
          <p:cNvGrpSpPr/>
          <p:nvPr/>
        </p:nvGrpSpPr>
        <p:grpSpPr>
          <a:xfrm>
            <a:off x="7502121" y="49207"/>
            <a:ext cx="5159883" cy="4266737"/>
            <a:chOff x="7502121" y="49207"/>
            <a:chExt cx="5159883" cy="42667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583A8A-E281-42C7-B4F1-70C9015C74AD}"/>
                </a:ext>
              </a:extLst>
            </p:cNvPr>
            <p:cNvSpPr txBox="1"/>
            <p:nvPr/>
          </p:nvSpPr>
          <p:spPr>
            <a:xfrm>
              <a:off x="7502121" y="49207"/>
              <a:ext cx="515988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0" dirty="0"/>
                <a:t>Curved Spacetime</a:t>
              </a:r>
              <a:endParaRPr lang="en-CA" sz="72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6B0E58B-85A6-444B-98BB-62241D23FF19}"/>
                </a:ext>
              </a:extLst>
            </p:cNvPr>
            <p:cNvCxnSpPr/>
            <p:nvPr/>
          </p:nvCxnSpPr>
          <p:spPr>
            <a:xfrm flipH="1">
              <a:off x="8393221" y="2515384"/>
              <a:ext cx="1150829" cy="180056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0D1A68-157A-44DB-B4CF-1B4B4255D6E1}"/>
                  </a:ext>
                </a:extLst>
              </p:cNvPr>
              <p:cNvSpPr txBox="1"/>
              <p:nvPr/>
            </p:nvSpPr>
            <p:spPr>
              <a:xfrm>
                <a:off x="79366" y="2729866"/>
                <a:ext cx="4287772" cy="2768322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3175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 err="1"/>
                  <a:t>Minkowski</a:t>
                </a:r>
                <a:r>
                  <a:rPr lang="en-GB" sz="3200" dirty="0"/>
                  <a:t> Metric</a:t>
                </a:r>
              </a:p>
              <a:p>
                <a:pPr algn="ctr"/>
                <a:r>
                  <a:rPr lang="en-GB" sz="2400" dirty="0"/>
                  <a:t>(cartesian coordinates)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0D1A68-157A-44DB-B4CF-1B4B4255D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6" y="2729866"/>
                <a:ext cx="4287772" cy="2768322"/>
              </a:xfrm>
              <a:prstGeom prst="rect">
                <a:avLst/>
              </a:prstGeom>
              <a:blipFill>
                <a:blip r:embed="rId7"/>
                <a:stretch>
                  <a:fillRect t="-2863"/>
                </a:stretch>
              </a:blipFill>
              <a:effectLst>
                <a:softEdge rad="317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980F5DC-67EB-4585-8673-745FA91C0B5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0720" y="961560"/>
              <a:ext cx="1519560" cy="143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980F5DC-67EB-4585-8673-745FA91C0B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360" y="952200"/>
                <a:ext cx="1538280" cy="162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9859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58">
        <p:fade/>
      </p:transition>
    </mc:Choice>
    <mc:Fallback xmlns="">
      <p:transition spd="med" advTm="130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8FAF0C5-A635-4343-93BB-70EF0DC19E49}"/>
              </a:ext>
            </a:extLst>
          </p:cNvPr>
          <p:cNvSpPr txBox="1"/>
          <p:nvPr/>
        </p:nvSpPr>
        <p:spPr>
          <a:xfrm>
            <a:off x="210104" y="5750004"/>
            <a:ext cx="58240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Infinite Universe</a:t>
            </a:r>
            <a:endParaRPr lang="en-CA" sz="6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99AEEE-0DFC-43CC-803E-3DE1F3CAAC6B}"/>
              </a:ext>
            </a:extLst>
          </p:cNvPr>
          <p:cNvGrpSpPr/>
          <p:nvPr/>
        </p:nvGrpSpPr>
        <p:grpSpPr>
          <a:xfrm>
            <a:off x="793290" y="2008756"/>
            <a:ext cx="4657725" cy="4392916"/>
            <a:chOff x="3209925" y="266700"/>
            <a:chExt cx="6115050" cy="5767387"/>
          </a:xfrm>
        </p:grpSpPr>
        <p:pic>
          <p:nvPicPr>
            <p:cNvPr id="1026" name="Picture 2" descr="Milky Way, Stars, Night Sky, Night, Starry Sky, Sky">
              <a:extLst>
                <a:ext uri="{FF2B5EF4-FFF2-40B4-BE49-F238E27FC236}">
                  <a16:creationId xmlns:a16="http://schemas.microsoft.com/office/drawing/2014/main" id="{A9CA9410-879E-409D-8901-AEB9CDFFFD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7" r="17917"/>
            <a:stretch/>
          </p:blipFill>
          <p:spPr bwMode="auto">
            <a:xfrm>
              <a:off x="3333750" y="266700"/>
              <a:ext cx="5867400" cy="5767387"/>
            </a:xfrm>
            <a:prstGeom prst="rect">
              <a:avLst/>
            </a:prstGeom>
            <a:noFill/>
            <a:effectLst>
              <a:softEdge rad="419100"/>
            </a:effectLst>
            <a:scene3d>
              <a:camera prst="isometricTopUp"/>
              <a:lightRig rig="threePt" dir="t"/>
            </a:scene3d>
            <a:sp3d prstMaterial="matte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7ACC1875-4DE6-4A62-B0C7-11E109BB8511}"/>
                </a:ext>
              </a:extLst>
            </p:cNvPr>
            <p:cNvSpPr/>
            <p:nvPr/>
          </p:nvSpPr>
          <p:spPr>
            <a:xfrm>
              <a:off x="8181975" y="1219200"/>
              <a:ext cx="1143000" cy="1181100"/>
            </a:xfrm>
            <a:prstGeom prst="rightArrow">
              <a:avLst>
                <a:gd name="adj1" fmla="val 69355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0726F3FF-D862-4718-86FB-0DC0C6BEF60B}"/>
                </a:ext>
              </a:extLst>
            </p:cNvPr>
            <p:cNvSpPr/>
            <p:nvPr/>
          </p:nvSpPr>
          <p:spPr>
            <a:xfrm flipH="1">
              <a:off x="3209925" y="3943350"/>
              <a:ext cx="1143000" cy="1181100"/>
            </a:xfrm>
            <a:prstGeom prst="rightArrow">
              <a:avLst>
                <a:gd name="adj1" fmla="val 69355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1E31D94-52E9-45F2-A1DD-EA213EE9167F}"/>
                </a:ext>
              </a:extLst>
            </p:cNvPr>
            <p:cNvSpPr/>
            <p:nvPr/>
          </p:nvSpPr>
          <p:spPr>
            <a:xfrm>
              <a:off x="8181975" y="3943350"/>
              <a:ext cx="1143000" cy="1181100"/>
            </a:xfrm>
            <a:prstGeom prst="rightArrow">
              <a:avLst>
                <a:gd name="adj1" fmla="val 69355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F061661-11D5-40D6-9AB7-E7FA9F92069E}"/>
                </a:ext>
              </a:extLst>
            </p:cNvPr>
            <p:cNvSpPr/>
            <p:nvPr/>
          </p:nvSpPr>
          <p:spPr>
            <a:xfrm flipH="1">
              <a:off x="3333750" y="1219200"/>
              <a:ext cx="1143000" cy="1181100"/>
            </a:xfrm>
            <a:prstGeom prst="rightArrow">
              <a:avLst>
                <a:gd name="adj1" fmla="val 69355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38100"/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7092E91-9EC4-4008-BAC0-7B0CC38830F5}"/>
              </a:ext>
            </a:extLst>
          </p:cNvPr>
          <p:cNvGrpSpPr/>
          <p:nvPr/>
        </p:nvGrpSpPr>
        <p:grpSpPr>
          <a:xfrm>
            <a:off x="681706" y="-82254"/>
            <a:ext cx="4551659" cy="5791072"/>
            <a:chOff x="681706" y="-82254"/>
            <a:chExt cx="4551659" cy="57910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3B0FF3-20F4-4596-A062-AD886F63191C}"/>
                </a:ext>
              </a:extLst>
            </p:cNvPr>
            <p:cNvSpPr/>
            <p:nvPr/>
          </p:nvSpPr>
          <p:spPr>
            <a:xfrm>
              <a:off x="1010941" y="1486394"/>
              <a:ext cx="4222424" cy="4222424"/>
            </a:xfrm>
            <a:prstGeom prst="rect">
              <a:avLst/>
            </a:prstGeom>
            <a:solidFill>
              <a:srgbClr val="FF3399">
                <a:alpha val="46000"/>
              </a:srgb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BF434A9-F009-4280-A0FE-FEDEA2B3D9CF}"/>
                    </a:ext>
                  </a:extLst>
                </p:cNvPr>
                <p:cNvSpPr txBox="1"/>
                <p:nvPr/>
              </p:nvSpPr>
              <p:spPr>
                <a:xfrm>
                  <a:off x="681706" y="-82254"/>
                  <a:ext cx="4469094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0" dirty="0">
                      <a:solidFill>
                        <a:srgbClr val="FF3399"/>
                      </a:solidFill>
                    </a:rPr>
                    <a:t>uniform mass density </a:t>
                  </a:r>
                  <a14:m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endParaRPr lang="en-CA" sz="6000" dirty="0">
                    <a:solidFill>
                      <a:srgbClr val="FF3399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BF434A9-F009-4280-A0FE-FEDEA2B3D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706" y="-82254"/>
                  <a:ext cx="4469094" cy="1938992"/>
                </a:xfrm>
                <a:prstGeom prst="rect">
                  <a:avLst/>
                </a:prstGeom>
                <a:blipFill>
                  <a:blip r:embed="rId4"/>
                  <a:stretch>
                    <a:fillRect l="-7503" t="-9748" r="-11187" b="-2044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B44F94-D33B-4CBE-975B-BADA09E1FD07}"/>
                  </a:ext>
                </a:extLst>
              </p:cNvPr>
              <p:cNvSpPr txBox="1"/>
              <p:nvPr/>
            </p:nvSpPr>
            <p:spPr>
              <a:xfrm>
                <a:off x="5896943" y="109854"/>
                <a:ext cx="6295057" cy="128945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7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7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7200" dirty="0">
                    <a:solidFill>
                      <a:schemeClr val="tx1"/>
                    </a:solidFill>
                  </a:rPr>
                  <a:t> = </a:t>
                </a:r>
                <a:r>
                  <a:rPr lang="en-GB" sz="7200" dirty="0">
                    <a:solidFill>
                      <a:schemeClr val="tx1"/>
                    </a:solidFill>
                  </a:rPr>
                  <a:t>flat at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CA" sz="7200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B44F94-D33B-4CBE-975B-BADA09E1F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43" y="109854"/>
                <a:ext cx="6295057" cy="1289456"/>
              </a:xfrm>
              <a:prstGeom prst="rect">
                <a:avLst/>
              </a:prstGeom>
              <a:blipFill>
                <a:blip r:embed="rId5"/>
                <a:stretch>
                  <a:fillRect t="-16981" r="-6873" b="-3207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3AA830B-844A-4BF1-B767-2272D321A7E7}"/>
              </a:ext>
            </a:extLst>
          </p:cNvPr>
          <p:cNvSpPr txBox="1"/>
          <p:nvPr/>
        </p:nvSpPr>
        <p:spPr>
          <a:xfrm>
            <a:off x="5828301" y="1484038"/>
            <a:ext cx="6295057" cy="129266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CA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Einstein has some objections</a:t>
            </a:r>
          </a:p>
          <a:p>
            <a:r>
              <a:rPr lang="en-CA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…but I don’t understand them.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9DFA09-42CC-40F6-81B0-5D0AE82BE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944" y="3066244"/>
            <a:ext cx="6103480" cy="36995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BE54DE-3F52-49C8-8C20-C42B7338B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2944" y="3063108"/>
            <a:ext cx="6103480" cy="36995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81F0D1F-8AD2-4D93-AE3F-E9CDF95D85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9779" y="3063108"/>
            <a:ext cx="6119089" cy="36995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509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23"/>
    </mc:Choice>
    <mc:Fallback xmlns="">
      <p:transition spd="slow" advTm="19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P spid="2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8FAF0C5-A635-4343-93BB-70EF0DC19E49}"/>
              </a:ext>
            </a:extLst>
          </p:cNvPr>
          <p:cNvSpPr txBox="1"/>
          <p:nvPr/>
        </p:nvSpPr>
        <p:spPr>
          <a:xfrm>
            <a:off x="210104" y="5750004"/>
            <a:ext cx="58240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Infinite Universe</a:t>
            </a:r>
            <a:endParaRPr lang="en-CA" sz="6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99AEEE-0DFC-43CC-803E-3DE1F3CAAC6B}"/>
              </a:ext>
            </a:extLst>
          </p:cNvPr>
          <p:cNvGrpSpPr/>
          <p:nvPr/>
        </p:nvGrpSpPr>
        <p:grpSpPr>
          <a:xfrm>
            <a:off x="793290" y="2008756"/>
            <a:ext cx="4657725" cy="4392916"/>
            <a:chOff x="3209925" y="266700"/>
            <a:chExt cx="6115050" cy="5767387"/>
          </a:xfrm>
        </p:grpSpPr>
        <p:pic>
          <p:nvPicPr>
            <p:cNvPr id="1026" name="Picture 2" descr="Milky Way, Stars, Night Sky, Night, Starry Sky, Sky">
              <a:extLst>
                <a:ext uri="{FF2B5EF4-FFF2-40B4-BE49-F238E27FC236}">
                  <a16:creationId xmlns:a16="http://schemas.microsoft.com/office/drawing/2014/main" id="{A9CA9410-879E-409D-8901-AEB9CDFFFD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7" r="17917"/>
            <a:stretch/>
          </p:blipFill>
          <p:spPr bwMode="auto">
            <a:xfrm>
              <a:off x="3333750" y="266700"/>
              <a:ext cx="5867400" cy="5767387"/>
            </a:xfrm>
            <a:prstGeom prst="rect">
              <a:avLst/>
            </a:prstGeom>
            <a:noFill/>
            <a:effectLst>
              <a:softEdge rad="419100"/>
            </a:effectLst>
            <a:scene3d>
              <a:camera prst="isometricTopUp"/>
              <a:lightRig rig="threePt" dir="t"/>
            </a:scene3d>
            <a:sp3d prstMaterial="matte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7ACC1875-4DE6-4A62-B0C7-11E109BB8511}"/>
                </a:ext>
              </a:extLst>
            </p:cNvPr>
            <p:cNvSpPr/>
            <p:nvPr/>
          </p:nvSpPr>
          <p:spPr>
            <a:xfrm>
              <a:off x="8181975" y="1219200"/>
              <a:ext cx="1143000" cy="1181100"/>
            </a:xfrm>
            <a:prstGeom prst="rightArrow">
              <a:avLst>
                <a:gd name="adj1" fmla="val 69355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0726F3FF-D862-4718-86FB-0DC0C6BEF60B}"/>
                </a:ext>
              </a:extLst>
            </p:cNvPr>
            <p:cNvSpPr/>
            <p:nvPr/>
          </p:nvSpPr>
          <p:spPr>
            <a:xfrm flipH="1">
              <a:off x="3209925" y="3943350"/>
              <a:ext cx="1143000" cy="1181100"/>
            </a:xfrm>
            <a:prstGeom prst="rightArrow">
              <a:avLst>
                <a:gd name="adj1" fmla="val 69355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1E31D94-52E9-45F2-A1DD-EA213EE9167F}"/>
                </a:ext>
              </a:extLst>
            </p:cNvPr>
            <p:cNvSpPr/>
            <p:nvPr/>
          </p:nvSpPr>
          <p:spPr>
            <a:xfrm>
              <a:off x="8181975" y="3943350"/>
              <a:ext cx="1143000" cy="1181100"/>
            </a:xfrm>
            <a:prstGeom prst="rightArrow">
              <a:avLst>
                <a:gd name="adj1" fmla="val 69355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F061661-11D5-40D6-9AB7-E7FA9F92069E}"/>
                </a:ext>
              </a:extLst>
            </p:cNvPr>
            <p:cNvSpPr/>
            <p:nvPr/>
          </p:nvSpPr>
          <p:spPr>
            <a:xfrm flipH="1">
              <a:off x="3333750" y="1219200"/>
              <a:ext cx="1143000" cy="1181100"/>
            </a:xfrm>
            <a:prstGeom prst="rightArrow">
              <a:avLst>
                <a:gd name="adj1" fmla="val 69355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38100"/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7092E91-9EC4-4008-BAC0-7B0CC38830F5}"/>
              </a:ext>
            </a:extLst>
          </p:cNvPr>
          <p:cNvGrpSpPr/>
          <p:nvPr/>
        </p:nvGrpSpPr>
        <p:grpSpPr>
          <a:xfrm>
            <a:off x="681706" y="-82254"/>
            <a:ext cx="4551659" cy="5791072"/>
            <a:chOff x="681706" y="-82254"/>
            <a:chExt cx="4551659" cy="57910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3B0FF3-20F4-4596-A062-AD886F63191C}"/>
                </a:ext>
              </a:extLst>
            </p:cNvPr>
            <p:cNvSpPr/>
            <p:nvPr/>
          </p:nvSpPr>
          <p:spPr>
            <a:xfrm>
              <a:off x="1010941" y="1486394"/>
              <a:ext cx="4222424" cy="4222424"/>
            </a:xfrm>
            <a:prstGeom prst="rect">
              <a:avLst/>
            </a:prstGeom>
            <a:solidFill>
              <a:srgbClr val="FF3399">
                <a:alpha val="46000"/>
              </a:srgb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BF434A9-F009-4280-A0FE-FEDEA2B3D9CF}"/>
                    </a:ext>
                  </a:extLst>
                </p:cNvPr>
                <p:cNvSpPr txBox="1"/>
                <p:nvPr/>
              </p:nvSpPr>
              <p:spPr>
                <a:xfrm>
                  <a:off x="681706" y="-82254"/>
                  <a:ext cx="4469094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0" dirty="0">
                      <a:solidFill>
                        <a:srgbClr val="FF3399"/>
                      </a:solidFill>
                    </a:rPr>
                    <a:t>uniform mass density </a:t>
                  </a:r>
                  <a14:m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endParaRPr lang="en-CA" sz="6000" dirty="0">
                    <a:solidFill>
                      <a:srgbClr val="FF3399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BF434A9-F009-4280-A0FE-FEDEA2B3D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706" y="-82254"/>
                  <a:ext cx="4469094" cy="1938992"/>
                </a:xfrm>
                <a:prstGeom prst="rect">
                  <a:avLst/>
                </a:prstGeom>
                <a:blipFill>
                  <a:blip r:embed="rId4"/>
                  <a:stretch>
                    <a:fillRect l="-7503" t="-9748" r="-11187" b="-2044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97EC00-261A-43B8-80A4-D0A41460C051}"/>
                  </a:ext>
                </a:extLst>
              </p:cNvPr>
              <p:cNvSpPr txBox="1"/>
              <p:nvPr/>
            </p:nvSpPr>
            <p:spPr>
              <a:xfrm>
                <a:off x="6494222" y="3282339"/>
                <a:ext cx="5697778" cy="1671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7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72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72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97EC00-261A-43B8-80A4-D0A41460C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222" y="3282339"/>
                <a:ext cx="5697778" cy="1671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B44F94-D33B-4CBE-975B-BADA09E1FD07}"/>
                  </a:ext>
                </a:extLst>
              </p:cNvPr>
              <p:cNvSpPr txBox="1"/>
              <p:nvPr/>
            </p:nvSpPr>
            <p:spPr>
              <a:xfrm>
                <a:off x="5638652" y="81727"/>
                <a:ext cx="6363986" cy="299601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7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6000" dirty="0">
                    <a:solidFill>
                      <a:schemeClr val="tx1"/>
                    </a:solidFill>
                  </a:rPr>
                  <a:t> = </a:t>
                </a:r>
                <a:r>
                  <a:rPr lang="en-GB" sz="6000" dirty="0">
                    <a:solidFill>
                      <a:schemeClr val="tx1"/>
                    </a:solidFill>
                  </a:rPr>
                  <a:t>flat at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CA" sz="6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CA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(and static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overtime)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3600" dirty="0">
                    <a:solidFill>
                      <a:schemeClr val="tx1"/>
                    </a:solidFill>
                  </a:rPr>
                  <a:t> = flat everywhere always?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600" dirty="0">
                    <a:solidFill>
                      <a:schemeClr val="tx1"/>
                    </a:solidFill>
                  </a:rPr>
                  <a:t> everywhere always</a:t>
                </a:r>
                <a:r>
                  <a:rPr lang="en-CA" sz="3600" dirty="0"/>
                  <a:t>?</a:t>
                </a:r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B44F94-D33B-4CBE-975B-BADA09E1F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652" y="81727"/>
                <a:ext cx="6363986" cy="2996013"/>
              </a:xfrm>
              <a:prstGeom prst="rect">
                <a:avLst/>
              </a:prstGeom>
              <a:blipFill>
                <a:blip r:embed="rId6"/>
                <a:stretch>
                  <a:fillRect t="-1205" r="-2190" b="-481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5BCAC3-7E84-4F40-95F2-B74446B3F9AA}"/>
              </a:ext>
            </a:extLst>
          </p:cNvPr>
          <p:cNvCxnSpPr>
            <a:cxnSpLocks/>
          </p:cNvCxnSpPr>
          <p:nvPr/>
        </p:nvCxnSpPr>
        <p:spPr>
          <a:xfrm>
            <a:off x="7364521" y="3077740"/>
            <a:ext cx="0" cy="73226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D17C9F-328A-4870-9F6E-95529672DAEC}"/>
              </a:ext>
            </a:extLst>
          </p:cNvPr>
          <p:cNvGrpSpPr/>
          <p:nvPr/>
        </p:nvGrpSpPr>
        <p:grpSpPr>
          <a:xfrm>
            <a:off x="6938784" y="4840810"/>
            <a:ext cx="5043112" cy="1858402"/>
            <a:chOff x="6938784" y="4695670"/>
            <a:chExt cx="5043112" cy="185840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782E91A-0A77-4D87-8599-58F64C5F2BF9}"/>
                </a:ext>
              </a:extLst>
            </p:cNvPr>
            <p:cNvCxnSpPr>
              <a:cxnSpLocks/>
            </p:cNvCxnSpPr>
            <p:nvPr/>
          </p:nvCxnSpPr>
          <p:spPr>
            <a:xfrm>
              <a:off x="11250721" y="4695670"/>
              <a:ext cx="0" cy="842739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DF6873B-A10F-4E70-9F6C-54F5A9C2176E}"/>
                    </a:ext>
                  </a:extLst>
                </p:cNvPr>
                <p:cNvSpPr txBox="1"/>
                <p:nvPr/>
              </p:nvSpPr>
              <p:spPr>
                <a:xfrm>
                  <a:off x="6938784" y="5538409"/>
                  <a:ext cx="5043112" cy="101566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60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DF6873B-A10F-4E70-9F6C-54F5A9C21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8784" y="5538409"/>
                  <a:ext cx="5043112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97178D4-F5E0-49DC-A766-84F2A5DE43B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67560" y="3386580"/>
              <a:ext cx="5212800" cy="3382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97178D4-F5E0-49DC-A766-84F2A5DE43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58200" y="3377220"/>
                <a:ext cx="5231520" cy="3400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6808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651">
        <p:fade/>
      </p:transition>
    </mc:Choice>
    <mc:Fallback xmlns="">
      <p:transition spd="med" advTm="446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7F8C65-806C-49AA-817C-9630FFCB6FDE}"/>
              </a:ext>
            </a:extLst>
          </p:cNvPr>
          <p:cNvSpPr txBox="1"/>
          <p:nvPr/>
        </p:nvSpPr>
        <p:spPr>
          <a:xfrm>
            <a:off x="4872" y="4370549"/>
            <a:ext cx="6412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Infinite (Flat) Universe</a:t>
            </a:r>
            <a:endParaRPr lang="en-CA" sz="5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694992-A599-4ABC-80BF-4D57AB9D0127}"/>
              </a:ext>
            </a:extLst>
          </p:cNvPr>
          <p:cNvGrpSpPr/>
          <p:nvPr/>
        </p:nvGrpSpPr>
        <p:grpSpPr>
          <a:xfrm>
            <a:off x="793290" y="313306"/>
            <a:ext cx="4657725" cy="4392916"/>
            <a:chOff x="3209925" y="266700"/>
            <a:chExt cx="6115050" cy="5767387"/>
          </a:xfrm>
        </p:grpSpPr>
        <p:pic>
          <p:nvPicPr>
            <p:cNvPr id="8" name="Picture 2" descr="Milky Way, Stars, Night Sky, Night, Starry Sky, Sky">
              <a:extLst>
                <a:ext uri="{FF2B5EF4-FFF2-40B4-BE49-F238E27FC236}">
                  <a16:creationId xmlns:a16="http://schemas.microsoft.com/office/drawing/2014/main" id="{47C1AAAE-C49C-46AC-B641-BA4515EBEB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17" r="17917"/>
            <a:stretch/>
          </p:blipFill>
          <p:spPr bwMode="auto">
            <a:xfrm>
              <a:off x="3333750" y="266700"/>
              <a:ext cx="5867400" cy="5767387"/>
            </a:xfrm>
            <a:prstGeom prst="rect">
              <a:avLst/>
            </a:prstGeom>
            <a:noFill/>
            <a:effectLst>
              <a:softEdge rad="419100"/>
            </a:effectLst>
            <a:scene3d>
              <a:camera prst="isometricTopUp"/>
              <a:lightRig rig="threePt" dir="t"/>
            </a:scene3d>
            <a:sp3d prstMaterial="matte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B74F6B81-15BD-45DF-B42C-444938D467F5}"/>
                </a:ext>
              </a:extLst>
            </p:cNvPr>
            <p:cNvSpPr/>
            <p:nvPr/>
          </p:nvSpPr>
          <p:spPr>
            <a:xfrm>
              <a:off x="8181975" y="1219200"/>
              <a:ext cx="1143000" cy="1181100"/>
            </a:xfrm>
            <a:prstGeom prst="rightArrow">
              <a:avLst>
                <a:gd name="adj1" fmla="val 69355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2261DA2F-7B0D-4C79-9640-4A6074AC8C1B}"/>
                </a:ext>
              </a:extLst>
            </p:cNvPr>
            <p:cNvSpPr/>
            <p:nvPr/>
          </p:nvSpPr>
          <p:spPr>
            <a:xfrm flipH="1">
              <a:off x="3209925" y="3943350"/>
              <a:ext cx="1143000" cy="1181100"/>
            </a:xfrm>
            <a:prstGeom prst="rightArrow">
              <a:avLst>
                <a:gd name="adj1" fmla="val 69355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23BA902-F372-44C9-934C-8BF4E7195A68}"/>
                </a:ext>
              </a:extLst>
            </p:cNvPr>
            <p:cNvSpPr/>
            <p:nvPr/>
          </p:nvSpPr>
          <p:spPr>
            <a:xfrm>
              <a:off x="8181975" y="3943350"/>
              <a:ext cx="1143000" cy="1181100"/>
            </a:xfrm>
            <a:prstGeom prst="rightArrow">
              <a:avLst>
                <a:gd name="adj1" fmla="val 69355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00FF2346-C1AC-460A-9986-663D623B4B29}"/>
                </a:ext>
              </a:extLst>
            </p:cNvPr>
            <p:cNvSpPr/>
            <p:nvPr/>
          </p:nvSpPr>
          <p:spPr>
            <a:xfrm flipH="1">
              <a:off x="3333750" y="1219200"/>
              <a:ext cx="1143000" cy="1181100"/>
            </a:xfrm>
            <a:prstGeom prst="rightArrow">
              <a:avLst>
                <a:gd name="adj1" fmla="val 69355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38100"/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5" name="Picture 2" descr="Milky Way, Stars, Night Sky, Night, Starry Sky, Sky">
            <a:extLst>
              <a:ext uri="{FF2B5EF4-FFF2-40B4-BE49-F238E27FC236}">
                <a16:creationId xmlns:a16="http://schemas.microsoft.com/office/drawing/2014/main" id="{C38D4C7B-26A6-4D7F-9E89-ADE2974CD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r="17917"/>
          <a:stretch/>
        </p:blipFill>
        <p:spPr bwMode="auto">
          <a:xfrm>
            <a:off x="3799652" y="-4732415"/>
            <a:ext cx="4469094" cy="4392916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 prstMaterial="matte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2D79A9-EF6B-442C-8461-A08C0B9DA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8" b="92828" l="7769" r="93028">
                        <a14:foregroundMark x1="9960" y1="40369" x2="12550" y2="60451"/>
                        <a14:foregroundMark x1="12550" y1="60451" x2="33466" y2="85246"/>
                        <a14:foregroundMark x1="33466" y1="85246" x2="47410" y2="90984"/>
                        <a14:foregroundMark x1="47410" y1="90984" x2="57171" y2="88730"/>
                        <a14:foregroundMark x1="57171" y1="88730" x2="72709" y2="79303"/>
                        <a14:foregroundMark x1="72709" y1="79303" x2="83267" y2="68238"/>
                        <a14:foregroundMark x1="83267" y1="68238" x2="89641" y2="53484"/>
                        <a14:foregroundMark x1="89641" y1="53484" x2="78088" y2="26639"/>
                        <a14:foregroundMark x1="78088" y1="26639" x2="66932" y2="12910"/>
                        <a14:foregroundMark x1="66932" y1="12910" x2="47410" y2="6352"/>
                        <a14:foregroundMark x1="47410" y1="6352" x2="23904" y2="28689"/>
                        <a14:foregroundMark x1="23904" y1="28689" x2="13944" y2="30943"/>
                        <a14:foregroundMark x1="8167" y1="40369" x2="7769" y2="55328"/>
                        <a14:foregroundMark x1="7769" y1="55328" x2="12948" y2="40779"/>
                        <a14:foregroundMark x1="12948" y1="40779" x2="12351" y2="38525"/>
                        <a14:foregroundMark x1="33865" y1="88934" x2="44024" y2="92623"/>
                        <a14:foregroundMark x1="44024" y1="92623" x2="56773" y2="92828"/>
                        <a14:foregroundMark x1="56773" y1="92828" x2="41833" y2="85861"/>
                        <a14:foregroundMark x1="41833" y1="85861" x2="35060" y2="86475"/>
                        <a14:foregroundMark x1="92829" y1="46107" x2="93028" y2="51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5303" y="185339"/>
            <a:ext cx="4782217" cy="4648849"/>
          </a:xfrm>
          <a:prstGeom prst="rect">
            <a:avLst/>
          </a:prstGeom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EA20B074-8474-4E2B-848F-554452A589CA}"/>
              </a:ext>
            </a:extLst>
          </p:cNvPr>
          <p:cNvSpPr/>
          <p:nvPr/>
        </p:nvSpPr>
        <p:spPr>
          <a:xfrm>
            <a:off x="6507355" y="1938431"/>
            <a:ext cx="5379636" cy="1423510"/>
          </a:xfrm>
          <a:prstGeom prst="arc">
            <a:avLst>
              <a:gd name="adj1" fmla="val 6538564"/>
              <a:gd name="adj2" fmla="val 11549844"/>
            </a:avLst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9D014315-6DBF-47CB-9EEE-876900BB0A26}"/>
              </a:ext>
            </a:extLst>
          </p:cNvPr>
          <p:cNvSpPr/>
          <p:nvPr/>
        </p:nvSpPr>
        <p:spPr>
          <a:xfrm>
            <a:off x="6507355" y="1938431"/>
            <a:ext cx="5379636" cy="1423510"/>
          </a:xfrm>
          <a:prstGeom prst="arc">
            <a:avLst>
              <a:gd name="adj1" fmla="val 20847687"/>
              <a:gd name="adj2" fmla="val 3557324"/>
            </a:avLst>
          </a:prstGeom>
          <a:ln w="1270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AEBC5B-FFCB-4B6E-92DA-63AACE022A2F}"/>
              </a:ext>
            </a:extLst>
          </p:cNvPr>
          <p:cNvSpPr txBox="1"/>
          <p:nvPr/>
        </p:nvSpPr>
        <p:spPr>
          <a:xfrm>
            <a:off x="6678649" y="4561035"/>
            <a:ext cx="53032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Finite Universe</a:t>
            </a:r>
            <a:endParaRPr lang="en-CA" sz="6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FFBD26-ACFA-4ED4-81B7-3B6A527B688B}"/>
              </a:ext>
            </a:extLst>
          </p:cNvPr>
          <p:cNvSpPr txBox="1"/>
          <p:nvPr/>
        </p:nvSpPr>
        <p:spPr>
          <a:xfrm>
            <a:off x="1038536" y="5253532"/>
            <a:ext cx="4167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/>
              <a:t>(zero curvature)</a:t>
            </a:r>
            <a:endParaRPr lang="en-CA" sz="4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17C422-60DB-4936-8ECB-ABDB99DE40F5}"/>
              </a:ext>
            </a:extLst>
          </p:cNvPr>
          <p:cNvSpPr txBox="1"/>
          <p:nvPr/>
        </p:nvSpPr>
        <p:spPr>
          <a:xfrm>
            <a:off x="6801759" y="5431724"/>
            <a:ext cx="5057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/>
              <a:t>(positive curvature)</a:t>
            </a:r>
            <a:endParaRPr lang="en-CA" sz="48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9FC62A-78F3-4F3B-875D-104876332E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74680" y="5487120"/>
              <a:ext cx="7832880" cy="743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9FC62A-78F3-4F3B-875D-104876332E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5320" y="5477760"/>
                <a:ext cx="7851600" cy="761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4892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80"/>
    </mc:Choice>
    <mc:Fallback xmlns="">
      <p:transition spd="slow" advTm="37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8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90F93E-25F3-4C81-B576-3F24E391E492}"/>
                  </a:ext>
                </a:extLst>
              </p:cNvPr>
              <p:cNvSpPr txBox="1"/>
              <p:nvPr/>
            </p:nvSpPr>
            <p:spPr>
              <a:xfrm>
                <a:off x="533401" y="640504"/>
                <a:ext cx="82677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80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800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800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80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80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80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sz="80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8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GB" sz="8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80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8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8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90F93E-25F3-4C81-B576-3F24E391E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1" y="640504"/>
                <a:ext cx="8267700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073DAD-7D66-4DEA-8C24-5461355530AF}"/>
                  </a:ext>
                </a:extLst>
              </p:cNvPr>
              <p:cNvSpPr txBox="1"/>
              <p:nvPr/>
            </p:nvSpPr>
            <p:spPr>
              <a:xfrm>
                <a:off x="677820" y="2505221"/>
                <a:ext cx="9704429" cy="1847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8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8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8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8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073DAD-7D66-4DEA-8C24-546135553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20" y="2505221"/>
                <a:ext cx="9704429" cy="18475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A6C552-027D-4BF8-A6F8-A22B3A0176FC}"/>
                  </a:ext>
                </a:extLst>
              </p:cNvPr>
              <p:cNvSpPr txBox="1"/>
              <p:nvPr/>
            </p:nvSpPr>
            <p:spPr>
              <a:xfrm>
                <a:off x="2549146" y="2717746"/>
                <a:ext cx="3165854" cy="142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8000" b="0" i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A6C552-027D-4BF8-A6F8-A22B3A017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146" y="2717746"/>
                <a:ext cx="3165854" cy="1422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F0CEB85-6568-4AA5-A390-E12A670E112E}"/>
              </a:ext>
            </a:extLst>
          </p:cNvPr>
          <p:cNvGrpSpPr/>
          <p:nvPr/>
        </p:nvGrpSpPr>
        <p:grpSpPr>
          <a:xfrm>
            <a:off x="144420" y="3962400"/>
            <a:ext cx="5857216" cy="2255096"/>
            <a:chOff x="1020720" y="3698955"/>
            <a:chExt cx="5857216" cy="22550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5A4083-26C1-431F-B5CF-04FCA13574D9}"/>
                </a:ext>
              </a:extLst>
            </p:cNvPr>
            <p:cNvSpPr txBox="1"/>
            <p:nvPr/>
          </p:nvSpPr>
          <p:spPr>
            <a:xfrm flipH="1">
              <a:off x="1020720" y="5123054"/>
              <a:ext cx="5857216" cy="830997"/>
            </a:xfrm>
            <a:prstGeom prst="rect">
              <a:avLst/>
            </a:prstGeom>
            <a:noFill/>
            <a:ln w="38100">
              <a:solidFill>
                <a:srgbClr val="FF66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4800" dirty="0">
                  <a:solidFill>
                    <a:srgbClr val="FF6600"/>
                  </a:solidFill>
                </a:rPr>
                <a:t>Cosmological Constant</a:t>
              </a:r>
              <a:endParaRPr lang="en-CA" sz="4800" dirty="0">
                <a:solidFill>
                  <a:srgbClr val="FF660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5227A9C-0319-48ED-B5B6-320759210C07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3949328" y="3698955"/>
              <a:ext cx="546472" cy="1424099"/>
            </a:xfrm>
            <a:prstGeom prst="straightConnector1">
              <a:avLst/>
            </a:prstGeom>
            <a:ln w="1143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E425B8-C2B3-409F-8604-136F62C6D583}"/>
                  </a:ext>
                </a:extLst>
              </p:cNvPr>
              <p:cNvSpPr txBox="1"/>
              <p:nvPr/>
            </p:nvSpPr>
            <p:spPr>
              <a:xfrm>
                <a:off x="6850743" y="4674449"/>
                <a:ext cx="5082537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sz="4000" dirty="0"/>
                  <a:t> term is required for a </a:t>
                </a:r>
                <a:r>
                  <a:rPr lang="en-GB" sz="4000" u="sng" dirty="0">
                    <a:solidFill>
                      <a:srgbClr val="FF0000"/>
                    </a:solidFill>
                  </a:rPr>
                  <a:t>static</a:t>
                </a:r>
                <a:r>
                  <a:rPr lang="en-GB" sz="4000" dirty="0"/>
                  <a:t> universe with positive curvature.</a:t>
                </a:r>
                <a:endParaRPr lang="en-CA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E425B8-C2B3-409F-8604-136F62C6D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743" y="4674449"/>
                <a:ext cx="5082537" cy="1938992"/>
              </a:xfrm>
              <a:prstGeom prst="rect">
                <a:avLst/>
              </a:prstGeom>
              <a:blipFill>
                <a:blip r:embed="rId6"/>
                <a:stretch>
                  <a:fillRect l="-3571" t="-4630" r="-3452" b="-1142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548D23-982A-4AE9-907B-5B1CA0D9EC10}"/>
                  </a:ext>
                </a:extLst>
              </p:cNvPr>
              <p:cNvSpPr txBox="1"/>
              <p:nvPr/>
            </p:nvSpPr>
            <p:spPr>
              <a:xfrm>
                <a:off x="9391712" y="806507"/>
                <a:ext cx="2541568" cy="18476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b="0" dirty="0">
                    <a:solidFill>
                      <a:srgbClr val="FF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CA" sz="4000" dirty="0"/>
              </a:p>
              <a:p>
                <a:pPr algn="ctr"/>
                <a:r>
                  <a:rPr lang="en-GB" sz="4000" b="0" dirty="0">
                    <a:solidFill>
                      <a:srgbClr val="FF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548D23-982A-4AE9-907B-5B1CA0D9E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712" y="806507"/>
                <a:ext cx="2541568" cy="1847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E181C10-E485-4646-9D96-CC0AA0BCF4CE}"/>
              </a:ext>
            </a:extLst>
          </p:cNvPr>
          <p:cNvGrpSpPr/>
          <p:nvPr/>
        </p:nvGrpSpPr>
        <p:grpSpPr>
          <a:xfrm>
            <a:off x="10452913" y="2709098"/>
            <a:ext cx="1619187" cy="1431153"/>
            <a:chOff x="10452913" y="2709098"/>
            <a:chExt cx="1619187" cy="14311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D691F0-3EE6-4637-8772-D7F70F2933F4}"/>
                </a:ext>
              </a:extLst>
            </p:cNvPr>
            <p:cNvSpPr txBox="1"/>
            <p:nvPr/>
          </p:nvSpPr>
          <p:spPr>
            <a:xfrm>
              <a:off x="10452913" y="3186144"/>
              <a:ext cx="161918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>
                  <a:solidFill>
                    <a:srgbClr val="FF0000"/>
                  </a:solidFill>
                </a:rPr>
                <a:t>radius of universe</a:t>
              </a:r>
              <a:endParaRPr lang="en-CA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06F9562-5B26-4123-A63C-6FB9D27603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34692" y="2709098"/>
              <a:ext cx="179430" cy="53419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550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00"/>
    </mc:Choice>
    <mc:Fallback xmlns="">
      <p:transition spd="slow" advTm="40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24A84D-4DB2-451C-BBAA-31348A84FE36}"/>
              </a:ext>
            </a:extLst>
          </p:cNvPr>
          <p:cNvSpPr txBox="1"/>
          <p:nvPr/>
        </p:nvSpPr>
        <p:spPr>
          <a:xfrm>
            <a:off x="580571" y="268944"/>
            <a:ext cx="110308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“The universe started with the </a:t>
            </a:r>
            <a:r>
              <a:rPr lang="en-GB" sz="6600" u="sng" dirty="0">
                <a:solidFill>
                  <a:srgbClr val="FF0000"/>
                </a:solidFill>
              </a:rPr>
              <a:t>Big Bang</a:t>
            </a:r>
            <a:r>
              <a:rPr lang="en-GB" sz="6600" dirty="0"/>
              <a:t>.”</a:t>
            </a:r>
            <a:endParaRPr lang="en-CA" sz="6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B032B-680B-4E1D-BC50-C575A38FB705}"/>
              </a:ext>
            </a:extLst>
          </p:cNvPr>
          <p:cNvSpPr txBox="1"/>
          <p:nvPr/>
        </p:nvSpPr>
        <p:spPr>
          <a:xfrm>
            <a:off x="0" y="2714202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“The Universe is </a:t>
            </a:r>
            <a:r>
              <a:rPr lang="en-GB" sz="6600" u="sng" dirty="0">
                <a:solidFill>
                  <a:srgbClr val="FF0000"/>
                </a:solidFill>
              </a:rPr>
              <a:t>Expanding</a:t>
            </a:r>
            <a:r>
              <a:rPr lang="en-GB" sz="6600" dirty="0"/>
              <a:t>.”</a:t>
            </a:r>
            <a:endParaRPr lang="en-CA" sz="6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68DB5-A1EB-4400-892F-C666998EC586}"/>
              </a:ext>
            </a:extLst>
          </p:cNvPr>
          <p:cNvSpPr txBox="1"/>
          <p:nvPr/>
        </p:nvSpPr>
        <p:spPr>
          <a:xfrm>
            <a:off x="0" y="4143798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u="sng" dirty="0">
                <a:solidFill>
                  <a:srgbClr val="0070C0"/>
                </a:solidFill>
              </a:rPr>
              <a:t>Cosmology</a:t>
            </a:r>
            <a:r>
              <a:rPr lang="en-GB" sz="8000" dirty="0"/>
              <a:t> = origins and evolution of the universe.</a:t>
            </a:r>
            <a:endParaRPr lang="en-CA" sz="8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655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29"/>
    </mc:Choice>
    <mc:Fallback xmlns="">
      <p:transition spd="slow" advTm="19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6799F9-66EE-444F-8179-FC20E0867454}"/>
                  </a:ext>
                </a:extLst>
              </p:cNvPr>
              <p:cNvSpPr txBox="1"/>
              <p:nvPr/>
            </p:nvSpPr>
            <p:spPr>
              <a:xfrm>
                <a:off x="88491" y="67309"/>
                <a:ext cx="8534399" cy="1671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7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72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72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6799F9-66EE-444F-8179-FC20E0867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" y="67309"/>
                <a:ext cx="8534399" cy="1671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1E04933-C02A-488F-8677-B765B726FFB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8" b="92828" l="7769" r="93028">
                        <a14:foregroundMark x1="9960" y1="40369" x2="12550" y2="60451"/>
                        <a14:foregroundMark x1="12550" y1="60451" x2="33466" y2="85246"/>
                        <a14:foregroundMark x1="33466" y1="85246" x2="47410" y2="90984"/>
                        <a14:foregroundMark x1="47410" y1="90984" x2="57171" y2="88730"/>
                        <a14:foregroundMark x1="57171" y1="88730" x2="72709" y2="79303"/>
                        <a14:foregroundMark x1="72709" y1="79303" x2="83267" y2="68238"/>
                        <a14:foregroundMark x1="83267" y1="68238" x2="89641" y2="53484"/>
                        <a14:foregroundMark x1="89641" y1="53484" x2="78088" y2="26639"/>
                        <a14:foregroundMark x1="78088" y1="26639" x2="66932" y2="12910"/>
                        <a14:foregroundMark x1="66932" y1="12910" x2="47410" y2="6352"/>
                        <a14:foregroundMark x1="47410" y1="6352" x2="23904" y2="28689"/>
                        <a14:foregroundMark x1="23904" y1="28689" x2="13944" y2="30943"/>
                        <a14:foregroundMark x1="8167" y1="40369" x2="7769" y2="55328"/>
                        <a14:foregroundMark x1="7769" y1="55328" x2="12948" y2="40779"/>
                        <a14:foregroundMark x1="12948" y1="40779" x2="12351" y2="38525"/>
                        <a14:foregroundMark x1="33865" y1="88934" x2="44024" y2="92623"/>
                        <a14:foregroundMark x1="44024" y1="92623" x2="56773" y2="92828"/>
                        <a14:foregroundMark x1="56773" y1="92828" x2="41833" y2="85861"/>
                        <a14:foregroundMark x1="41833" y1="85861" x2="35060" y2="86475"/>
                        <a14:foregroundMark x1="92829" y1="46107" x2="93028" y2="51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920180" y="2122763"/>
            <a:ext cx="18052026" cy="829638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B0C4374-19EA-463E-A234-0D04F0EEFB5A}"/>
              </a:ext>
            </a:extLst>
          </p:cNvPr>
          <p:cNvSpPr/>
          <p:nvPr/>
        </p:nvSpPr>
        <p:spPr>
          <a:xfrm>
            <a:off x="-1135969" y="3657601"/>
            <a:ext cx="14203726" cy="638416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513EFC-F556-4685-A375-22F2BFFE9E39}"/>
              </a:ext>
            </a:extLst>
          </p:cNvPr>
          <p:cNvGrpSpPr/>
          <p:nvPr/>
        </p:nvGrpSpPr>
        <p:grpSpPr>
          <a:xfrm>
            <a:off x="3892243" y="4159045"/>
            <a:ext cx="7906465" cy="2383817"/>
            <a:chOff x="5781754" y="3572879"/>
            <a:chExt cx="7906465" cy="23838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DCEFF97-2DD5-409C-BFE9-874190855C7A}"/>
                    </a:ext>
                  </a:extLst>
                </p:cNvPr>
                <p:cNvSpPr txBox="1"/>
                <p:nvPr/>
              </p:nvSpPr>
              <p:spPr>
                <a:xfrm>
                  <a:off x="5781754" y="4941033"/>
                  <a:ext cx="7906465" cy="101566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6000" dirty="0"/>
                    <a:t>Positive curvature </a:t>
                  </a:r>
                  <a14:m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DCEFF97-2DD5-409C-BFE9-874190855C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1754" y="4941033"/>
                  <a:ext cx="7906465" cy="1015663"/>
                </a:xfrm>
                <a:prstGeom prst="rect">
                  <a:avLst/>
                </a:prstGeom>
                <a:blipFill>
                  <a:blip r:embed="rId6"/>
                  <a:stretch>
                    <a:fillRect l="-4375" t="-16279" b="-37209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45517FF-B94D-4366-B060-12D33C99C1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2743" y="3572879"/>
              <a:ext cx="731645" cy="13681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0A7B5B-6A58-4F4A-84DC-7F1D792A00FC}"/>
              </a:ext>
            </a:extLst>
          </p:cNvPr>
          <p:cNvGrpSpPr/>
          <p:nvPr/>
        </p:nvGrpSpPr>
        <p:grpSpPr>
          <a:xfrm rot="20450813">
            <a:off x="263798" y="4095942"/>
            <a:ext cx="4343400" cy="1646808"/>
            <a:chOff x="770399" y="3457138"/>
            <a:chExt cx="4343400" cy="1646808"/>
          </a:xfrm>
        </p:grpSpPr>
        <p:pic>
          <p:nvPicPr>
            <p:cNvPr id="14" name="Picture 2" descr="Sun, Solar Flare, Space, Outer Space, Universe, Cosmos">
              <a:extLst>
                <a:ext uri="{FF2B5EF4-FFF2-40B4-BE49-F238E27FC236}">
                  <a16:creationId xmlns:a16="http://schemas.microsoft.com/office/drawing/2014/main" id="{2CCF1229-F654-4C2C-8D60-9D4C2662F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139" l="9947" r="89920">
                          <a14:foregroundMark x1="43767" y1="90139" x2="61804" y2="90139"/>
                          <a14:foregroundMark x1="49072" y1="10278" x2="54111" y2="109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190" y="3457138"/>
              <a:ext cx="1724574" cy="164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B9A54E-9A55-4EDB-9ED3-4BF25A3122C7}"/>
                </a:ext>
              </a:extLst>
            </p:cNvPr>
            <p:cNvSpPr/>
            <p:nvPr/>
          </p:nvSpPr>
          <p:spPr>
            <a:xfrm>
              <a:off x="770399" y="3568206"/>
              <a:ext cx="4343400" cy="1444023"/>
            </a:xfrm>
            <a:custGeom>
              <a:avLst/>
              <a:gdLst>
                <a:gd name="connsiteX0" fmla="*/ 0 w 5346700"/>
                <a:gd name="connsiteY0" fmla="*/ 0 h 1587520"/>
                <a:gd name="connsiteX1" fmla="*/ 1270000 w 5346700"/>
                <a:gd name="connsiteY1" fmla="*/ 457200 h 1587520"/>
                <a:gd name="connsiteX2" fmla="*/ 2222500 w 5346700"/>
                <a:gd name="connsiteY2" fmla="*/ 1460500 h 1587520"/>
                <a:gd name="connsiteX3" fmla="*/ 3086100 w 5346700"/>
                <a:gd name="connsiteY3" fmla="*/ 1473200 h 1587520"/>
                <a:gd name="connsiteX4" fmla="*/ 4076700 w 5346700"/>
                <a:gd name="connsiteY4" fmla="*/ 546100 h 1587520"/>
                <a:gd name="connsiteX5" fmla="*/ 5346700 w 5346700"/>
                <a:gd name="connsiteY5" fmla="*/ 50800 h 1587520"/>
                <a:gd name="connsiteX6" fmla="*/ 5346700 w 5346700"/>
                <a:gd name="connsiteY6" fmla="*/ 50800 h 1587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46700" h="1587520">
                  <a:moveTo>
                    <a:pt x="0" y="0"/>
                  </a:moveTo>
                  <a:cubicBezTo>
                    <a:pt x="449791" y="106891"/>
                    <a:pt x="899583" y="213783"/>
                    <a:pt x="1270000" y="457200"/>
                  </a:cubicBezTo>
                  <a:cubicBezTo>
                    <a:pt x="1640417" y="700617"/>
                    <a:pt x="1919817" y="1291167"/>
                    <a:pt x="2222500" y="1460500"/>
                  </a:cubicBezTo>
                  <a:cubicBezTo>
                    <a:pt x="2525183" y="1629833"/>
                    <a:pt x="2777067" y="1625600"/>
                    <a:pt x="3086100" y="1473200"/>
                  </a:cubicBezTo>
                  <a:cubicBezTo>
                    <a:pt x="3395133" y="1320800"/>
                    <a:pt x="3699933" y="783167"/>
                    <a:pt x="4076700" y="546100"/>
                  </a:cubicBezTo>
                  <a:cubicBezTo>
                    <a:pt x="4453467" y="309033"/>
                    <a:pt x="5346700" y="50800"/>
                    <a:pt x="5346700" y="50800"/>
                  </a:cubicBezTo>
                  <a:lnTo>
                    <a:pt x="5346700" y="50800"/>
                  </a:lnTo>
                </a:path>
              </a:pathLst>
            </a:custGeom>
            <a:solidFill>
              <a:schemeClr val="accent5">
                <a:lumMod val="75000"/>
                <a:alpha val="34000"/>
              </a:schemeClr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0BDED5-5BB4-4630-BD91-3FF416B47130}"/>
              </a:ext>
            </a:extLst>
          </p:cNvPr>
          <p:cNvGrpSpPr/>
          <p:nvPr/>
        </p:nvGrpSpPr>
        <p:grpSpPr>
          <a:xfrm rot="626949">
            <a:off x="6516772" y="3778201"/>
            <a:ext cx="2965258" cy="1020567"/>
            <a:chOff x="7429818" y="3236284"/>
            <a:chExt cx="2965258" cy="1020567"/>
          </a:xfrm>
        </p:grpSpPr>
        <p:pic>
          <p:nvPicPr>
            <p:cNvPr id="17" name="Picture 2" descr="Photograph of Earth, taken by the Apollo 17 mission. The Arabian peninsula, Africa and Madagascar lie in the lower half of the disc, whereas Antarctica is at the top.">
              <a:extLst>
                <a:ext uri="{FF2B5EF4-FFF2-40B4-BE49-F238E27FC236}">
                  <a16:creationId xmlns:a16="http://schemas.microsoft.com/office/drawing/2014/main" id="{859E5244-7C6B-422C-8A22-A365BD57B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742" b="94507" l="7750" r="93125">
                          <a14:foregroundMark x1="30500" y1="10737" x2="73625" y2="21099"/>
                          <a14:foregroundMark x1="73625" y1="21099" x2="90875" y2="55680"/>
                          <a14:foregroundMark x1="90875" y1="55680" x2="64750" y2="88265"/>
                          <a14:foregroundMark x1="64750" y1="88265" x2="25000" y2="79900"/>
                          <a14:foregroundMark x1="25000" y1="79900" x2="7750" y2="45693"/>
                          <a14:foregroundMark x1="7750" y1="45693" x2="30000" y2="14107"/>
                          <a14:foregroundMark x1="30000" y1="14107" x2="30000" y2="14107"/>
                          <a14:foregroundMark x1="33125" y1="89014" x2="68125" y2="81773"/>
                          <a14:foregroundMark x1="46375" y1="6866" x2="54500" y2="7241"/>
                          <a14:foregroundMark x1="66375" y1="90762" x2="29750" y2="84769"/>
                          <a14:foregroundMark x1="92000" y1="41948" x2="93125" y2="59051"/>
                          <a14:foregroundMark x1="58125" y1="92385" x2="50375" y2="945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637" y="3258075"/>
              <a:ext cx="997620" cy="998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DEE6-E47F-4937-B531-F50E1E0E3124}"/>
                </a:ext>
              </a:extLst>
            </p:cNvPr>
            <p:cNvSpPr/>
            <p:nvPr/>
          </p:nvSpPr>
          <p:spPr>
            <a:xfrm>
              <a:off x="7429818" y="3236284"/>
              <a:ext cx="2965258" cy="985840"/>
            </a:xfrm>
            <a:custGeom>
              <a:avLst/>
              <a:gdLst>
                <a:gd name="connsiteX0" fmla="*/ 0 w 5346700"/>
                <a:gd name="connsiteY0" fmla="*/ 0 h 1587520"/>
                <a:gd name="connsiteX1" fmla="*/ 1270000 w 5346700"/>
                <a:gd name="connsiteY1" fmla="*/ 457200 h 1587520"/>
                <a:gd name="connsiteX2" fmla="*/ 2222500 w 5346700"/>
                <a:gd name="connsiteY2" fmla="*/ 1460500 h 1587520"/>
                <a:gd name="connsiteX3" fmla="*/ 3086100 w 5346700"/>
                <a:gd name="connsiteY3" fmla="*/ 1473200 h 1587520"/>
                <a:gd name="connsiteX4" fmla="*/ 4076700 w 5346700"/>
                <a:gd name="connsiteY4" fmla="*/ 546100 h 1587520"/>
                <a:gd name="connsiteX5" fmla="*/ 5346700 w 5346700"/>
                <a:gd name="connsiteY5" fmla="*/ 50800 h 1587520"/>
                <a:gd name="connsiteX6" fmla="*/ 5346700 w 5346700"/>
                <a:gd name="connsiteY6" fmla="*/ 50800 h 1587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46700" h="1587520">
                  <a:moveTo>
                    <a:pt x="0" y="0"/>
                  </a:moveTo>
                  <a:cubicBezTo>
                    <a:pt x="449791" y="106891"/>
                    <a:pt x="899583" y="213783"/>
                    <a:pt x="1270000" y="457200"/>
                  </a:cubicBezTo>
                  <a:cubicBezTo>
                    <a:pt x="1640417" y="700617"/>
                    <a:pt x="1919817" y="1291167"/>
                    <a:pt x="2222500" y="1460500"/>
                  </a:cubicBezTo>
                  <a:cubicBezTo>
                    <a:pt x="2525183" y="1629833"/>
                    <a:pt x="2777067" y="1625600"/>
                    <a:pt x="3086100" y="1473200"/>
                  </a:cubicBezTo>
                  <a:cubicBezTo>
                    <a:pt x="3395133" y="1320800"/>
                    <a:pt x="3699933" y="783167"/>
                    <a:pt x="4076700" y="546100"/>
                  </a:cubicBezTo>
                  <a:cubicBezTo>
                    <a:pt x="4453467" y="309033"/>
                    <a:pt x="5346700" y="50800"/>
                    <a:pt x="5346700" y="50800"/>
                  </a:cubicBezTo>
                  <a:lnTo>
                    <a:pt x="5346700" y="50800"/>
                  </a:lnTo>
                </a:path>
              </a:pathLst>
            </a:custGeom>
            <a:solidFill>
              <a:schemeClr val="accent5">
                <a:lumMod val="75000"/>
                <a:alpha val="34000"/>
              </a:schemeClr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1634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8"/>
    </mc:Choice>
    <mc:Fallback xmlns="">
      <p:transition spd="slow" advTm="12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4879D5-0092-4405-A662-F2CEECB6142F}"/>
                  </a:ext>
                </a:extLst>
              </p:cNvPr>
              <p:cNvSpPr txBox="1"/>
              <p:nvPr/>
            </p:nvSpPr>
            <p:spPr>
              <a:xfrm>
                <a:off x="1386218" y="152840"/>
                <a:ext cx="9419564" cy="1847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80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8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4879D5-0092-4405-A662-F2CEECB61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218" y="152840"/>
                <a:ext cx="9419564" cy="1847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D7B5D40-9B38-4EA5-BB27-9FD6FBB10831}"/>
              </a:ext>
            </a:extLst>
          </p:cNvPr>
          <p:cNvGrpSpPr/>
          <p:nvPr/>
        </p:nvGrpSpPr>
        <p:grpSpPr>
          <a:xfrm>
            <a:off x="7117391" y="1809750"/>
            <a:ext cx="4938382" cy="3563589"/>
            <a:chOff x="7117391" y="1809750"/>
            <a:chExt cx="4938382" cy="35635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E2FBF7D-74D2-4A3B-90B0-D72533D0DE4A}"/>
                    </a:ext>
                  </a:extLst>
                </p:cNvPr>
                <p:cNvSpPr txBox="1"/>
                <p:nvPr/>
              </p:nvSpPr>
              <p:spPr>
                <a:xfrm>
                  <a:off x="7117391" y="2596617"/>
                  <a:ext cx="4938382" cy="2776722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80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GB" sz="80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8000" dirty="0"/>
                </a:p>
                <a:p>
                  <a:pPr algn="ctr"/>
                  <a:r>
                    <a:rPr lang="en-CA" sz="4400" dirty="0"/>
                    <a:t>Conservation of Energy-Momentum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E2FBF7D-74D2-4A3B-90B0-D72533D0DE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7391" y="2596617"/>
                  <a:ext cx="4938382" cy="2776722"/>
                </a:xfrm>
                <a:prstGeom prst="rect">
                  <a:avLst/>
                </a:prstGeom>
                <a:blipFill>
                  <a:blip r:embed="rId4"/>
                  <a:stretch>
                    <a:fillRect l="-1465" r="-1221" b="-8405"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EEF4D08-6A47-49EB-A0C0-362BF1FA8419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9586582" y="1809750"/>
              <a:ext cx="319418" cy="786867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DC31D8-3CEE-4CA1-ABA2-F16A5367D9D0}"/>
              </a:ext>
            </a:extLst>
          </p:cNvPr>
          <p:cNvGrpSpPr/>
          <p:nvPr/>
        </p:nvGrpSpPr>
        <p:grpSpPr>
          <a:xfrm>
            <a:off x="2605418" y="2000397"/>
            <a:ext cx="4157332" cy="4704763"/>
            <a:chOff x="2605418" y="2000397"/>
            <a:chExt cx="4157332" cy="47047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FF6B714-7D12-442F-8D6E-57B19E3D2E10}"/>
                    </a:ext>
                  </a:extLst>
                </p:cNvPr>
                <p:cNvSpPr txBox="1"/>
                <p:nvPr/>
              </p:nvSpPr>
              <p:spPr>
                <a:xfrm>
                  <a:off x="2605418" y="4630361"/>
                  <a:ext cx="4157332" cy="2074799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60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GB" sz="60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6000" dirty="0"/>
                </a:p>
                <a:p>
                  <a:pPr algn="ctr"/>
                  <a:r>
                    <a:rPr lang="en-CA" sz="3200" dirty="0"/>
                    <a:t>Metric Compatibility Property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FF6B714-7D12-442F-8D6E-57B19E3D2E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5418" y="4630361"/>
                  <a:ext cx="4157332" cy="2074799"/>
                </a:xfrm>
                <a:prstGeom prst="rect">
                  <a:avLst/>
                </a:prstGeom>
                <a:blipFill>
                  <a:blip r:embed="rId5"/>
                  <a:stretch>
                    <a:fillRect b="-7163"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F9A8650-D432-43C5-9164-1F728297FCF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4684084" y="2000397"/>
              <a:ext cx="707066" cy="2629964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6D2B365-A596-48F6-B7BB-DABC04771433}"/>
              </a:ext>
            </a:extLst>
          </p:cNvPr>
          <p:cNvGrpSpPr/>
          <p:nvPr/>
        </p:nvGrpSpPr>
        <p:grpSpPr>
          <a:xfrm>
            <a:off x="207334" y="1809750"/>
            <a:ext cx="4157332" cy="2592041"/>
            <a:chOff x="207334" y="1809750"/>
            <a:chExt cx="4157332" cy="2592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63A15EA-FE13-4EE1-A1B9-76B99E075DC2}"/>
                    </a:ext>
                  </a:extLst>
                </p:cNvPr>
                <p:cNvSpPr txBox="1"/>
                <p:nvPr/>
              </p:nvSpPr>
              <p:spPr>
                <a:xfrm>
                  <a:off x="207334" y="2596617"/>
                  <a:ext cx="4157332" cy="1805174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66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GB" sz="66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6600" dirty="0"/>
                </a:p>
                <a:p>
                  <a:pPr algn="ctr"/>
                  <a:r>
                    <a:rPr lang="en-CA" sz="3600" dirty="0"/>
                    <a:t>By Definition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63A15EA-FE13-4EE1-A1B9-76B99E075D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34" y="2596617"/>
                  <a:ext cx="4157332" cy="1805174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C57614D-EFCF-46D7-B5C5-A864FD84705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2286000" y="1809750"/>
              <a:ext cx="0" cy="786867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70875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27"/>
    </mc:Choice>
    <mc:Fallback xmlns="">
      <p:transition spd="slow" advTm="13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CC35B5-D502-40C1-A596-9479F6E8B34D}"/>
                  </a:ext>
                </a:extLst>
              </p:cNvPr>
              <p:cNvSpPr txBox="1"/>
              <p:nvPr/>
            </p:nvSpPr>
            <p:spPr>
              <a:xfrm>
                <a:off x="6297692" y="2949727"/>
                <a:ext cx="5771536" cy="188404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Cosmology: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48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GB" sz="4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48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CC35B5-D502-40C1-A596-9479F6E8B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692" y="2949727"/>
                <a:ext cx="5771536" cy="1884042"/>
              </a:xfrm>
              <a:prstGeom prst="rect">
                <a:avLst/>
              </a:prstGeom>
              <a:blipFill>
                <a:blip r:embed="rId3"/>
                <a:stretch>
                  <a:fillRect l="-4407" t="-603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1AF65E-2C6F-4329-A758-F463CF29FC61}"/>
                  </a:ext>
                </a:extLst>
              </p:cNvPr>
              <p:cNvSpPr txBox="1"/>
              <p:nvPr/>
            </p:nvSpPr>
            <p:spPr>
              <a:xfrm>
                <a:off x="49161" y="2684254"/>
                <a:ext cx="6160040" cy="410003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Most GR applications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48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en-GB" sz="48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800" dirty="0"/>
                  <a:t>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Massive body orbits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Gravitational waves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1AF65E-2C6F-4329-A758-F463CF29F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1" y="2684254"/>
                <a:ext cx="6160040" cy="4100033"/>
              </a:xfrm>
              <a:prstGeom prst="rect">
                <a:avLst/>
              </a:prstGeom>
              <a:blipFill>
                <a:blip r:embed="rId4"/>
                <a:stretch>
                  <a:fillRect l="-4130" t="-2798" b="-648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072694-F770-4C85-A734-CB52B392990B}"/>
                  </a:ext>
                </a:extLst>
              </p:cNvPr>
              <p:cNvSpPr txBox="1"/>
              <p:nvPr/>
            </p:nvSpPr>
            <p:spPr>
              <a:xfrm>
                <a:off x="2526825" y="398180"/>
                <a:ext cx="713835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8000" dirty="0"/>
                  <a:t>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80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072694-F770-4C85-A734-CB52B3929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825" y="398180"/>
                <a:ext cx="7138350" cy="1323439"/>
              </a:xfrm>
              <a:prstGeom prst="rect">
                <a:avLst/>
              </a:prstGeom>
              <a:blipFill>
                <a:blip r:embed="rId5"/>
                <a:stretch>
                  <a:fillRect l="-1453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4484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60"/>
    </mc:Choice>
    <mc:Fallback xmlns="">
      <p:transition spd="slow" advTm="16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9D6CD9-F6BE-4F9E-9A65-315033B83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439" y="476260"/>
            <a:ext cx="7266913" cy="44446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193C9EF-A214-44C6-850B-45F8452B3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40" y="476258"/>
            <a:ext cx="7283812" cy="44446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66F2C83-E127-45EF-9180-2BC5BCB496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2564" y="476257"/>
            <a:ext cx="7300712" cy="44446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6555723-ACC9-4070-B640-73348258FA0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9881" y="482603"/>
            <a:ext cx="7300712" cy="444464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8DEE3AF-B6C2-4770-B913-1410B85AA9C8}"/>
              </a:ext>
            </a:extLst>
          </p:cNvPr>
          <p:cNvGrpSpPr/>
          <p:nvPr/>
        </p:nvGrpSpPr>
        <p:grpSpPr>
          <a:xfrm>
            <a:off x="178229" y="1630279"/>
            <a:ext cx="4764976" cy="2062103"/>
            <a:chOff x="254429" y="1630279"/>
            <a:chExt cx="4764976" cy="206210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FCB615-53C6-4248-A90C-6782D56C6997}"/>
                </a:ext>
              </a:extLst>
            </p:cNvPr>
            <p:cNvSpPr txBox="1"/>
            <p:nvPr/>
          </p:nvSpPr>
          <p:spPr>
            <a:xfrm>
              <a:off x="254429" y="1630279"/>
              <a:ext cx="4388642" cy="2062103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Einstein admits he isn’t considering if this theory lines up with the latest astronomical knowledge.</a:t>
              </a:r>
              <a:endParaRPr lang="en-CA" sz="3200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9AEF3C8-B453-449E-9F5B-3A38B1C63D17}"/>
                </a:ext>
              </a:extLst>
            </p:cNvPr>
            <p:cNvCxnSpPr>
              <a:cxnSpLocks/>
            </p:cNvCxnSpPr>
            <p:nvPr/>
          </p:nvCxnSpPr>
          <p:spPr>
            <a:xfrm>
              <a:off x="4643071" y="2324100"/>
              <a:ext cx="376334" cy="0"/>
            </a:xfrm>
            <a:prstGeom prst="line">
              <a:avLst/>
            </a:prstGeom>
            <a:ln w="1016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52B11C-9326-4CE1-A067-174B9391BED0}"/>
              </a:ext>
            </a:extLst>
          </p:cNvPr>
          <p:cNvGrpSpPr/>
          <p:nvPr/>
        </p:nvGrpSpPr>
        <p:grpSpPr>
          <a:xfrm>
            <a:off x="39750" y="205539"/>
            <a:ext cx="4960605" cy="1278830"/>
            <a:chOff x="115950" y="205539"/>
            <a:chExt cx="4960605" cy="127883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D82C35-9FFD-488E-9A99-8C4B8AEC12CF}"/>
                </a:ext>
              </a:extLst>
            </p:cNvPr>
            <p:cNvSpPr txBox="1"/>
            <p:nvPr/>
          </p:nvSpPr>
          <p:spPr>
            <a:xfrm>
              <a:off x="115950" y="205539"/>
              <a:ext cx="4665600" cy="1077218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The theory lines up with General Relativity just fine.</a:t>
              </a:r>
              <a:endParaRPr lang="en-CA" sz="32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E73F74D-12E1-4FA2-A3F5-40EEC343C0D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781550" y="744148"/>
              <a:ext cx="295005" cy="740221"/>
            </a:xfrm>
            <a:prstGeom prst="line">
              <a:avLst/>
            </a:prstGeom>
            <a:ln w="1016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80EE2D-39B6-49B4-8CD3-080CA853726E}"/>
              </a:ext>
            </a:extLst>
          </p:cNvPr>
          <p:cNvGrpSpPr/>
          <p:nvPr/>
        </p:nvGrpSpPr>
        <p:grpSpPr>
          <a:xfrm>
            <a:off x="178229" y="3322449"/>
            <a:ext cx="4846305" cy="3207295"/>
            <a:chOff x="254429" y="3322449"/>
            <a:chExt cx="4846305" cy="32072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FCA5CC3-1DB0-46DD-987E-234085AECE30}"/>
                    </a:ext>
                  </a:extLst>
                </p:cNvPr>
                <p:cNvSpPr txBox="1"/>
                <p:nvPr/>
              </p:nvSpPr>
              <p:spPr>
                <a:xfrm>
                  <a:off x="254429" y="3925698"/>
                  <a:ext cx="4469971" cy="2604046"/>
                </a:xfrm>
                <a:prstGeom prst="rect">
                  <a:avLst/>
                </a:prstGeom>
                <a:noFill/>
                <a:ln w="57150">
                  <a:solidFill>
                    <a:srgbClr val="0094C8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4000" dirty="0"/>
                    <a:t>Introduce a new term </a:t>
                  </a:r>
                  <a14:m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4000" b="0" i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a14:m>
                  <a:r>
                    <a:rPr lang="en-CA" sz="4000" dirty="0"/>
                    <a:t> needed to model a static universe.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FCA5CC3-1DB0-46DD-987E-234085AEC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429" y="3925698"/>
                  <a:ext cx="4469971" cy="2604046"/>
                </a:xfrm>
                <a:prstGeom prst="rect">
                  <a:avLst/>
                </a:prstGeom>
                <a:blipFill>
                  <a:blip r:embed="rId7"/>
                  <a:stretch>
                    <a:fillRect l="-4172" t="-3211" r="-5787" b="-7798"/>
                  </a:stretch>
                </a:blipFill>
                <a:ln w="57150">
                  <a:solidFill>
                    <a:srgbClr val="0094C8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5F1CFF9-F791-4DF3-9F6E-B4798C585F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400" y="3322449"/>
              <a:ext cx="376334" cy="603249"/>
            </a:xfrm>
            <a:prstGeom prst="line">
              <a:avLst/>
            </a:prstGeom>
            <a:ln w="101600">
              <a:solidFill>
                <a:srgbClr val="0094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FB6A7C-7D2A-4626-BA2D-0D3EEA7CF4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400" y="4370216"/>
              <a:ext cx="352155" cy="524754"/>
            </a:xfrm>
            <a:prstGeom prst="line">
              <a:avLst/>
            </a:prstGeom>
            <a:ln w="101600">
              <a:solidFill>
                <a:srgbClr val="0094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495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29"/>
    </mc:Choice>
    <mc:Fallback xmlns="">
      <p:transition spd="slow" advTm="34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E6F8351-71C4-4C52-BD80-925F0C54D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141" y="0"/>
            <a:ext cx="3848742" cy="57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EA72F4-59D4-49BC-B931-2BC14E9F167C}"/>
              </a:ext>
            </a:extLst>
          </p:cNvPr>
          <p:cNvSpPr txBox="1"/>
          <p:nvPr/>
        </p:nvSpPr>
        <p:spPr>
          <a:xfrm>
            <a:off x="76200" y="133350"/>
            <a:ext cx="771524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u="sng" dirty="0"/>
              <a:t>1922: Alexander Friedmann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/>
              <a:t>Published the 2 Friedmann Equations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GB" sz="4000" dirty="0"/>
              <a:t>“</a:t>
            </a:r>
            <a:r>
              <a:rPr lang="en-GB" sz="4000" i="1" dirty="0"/>
              <a:t>On the Curvature of Space</a:t>
            </a:r>
            <a:r>
              <a:rPr lang="en-GB" sz="4000" dirty="0"/>
              <a:t>”, </a:t>
            </a:r>
            <a:r>
              <a:rPr lang="en-GB" sz="4000" dirty="0" err="1"/>
              <a:t>Zeitschrift</a:t>
            </a:r>
            <a:r>
              <a:rPr lang="en-GB" sz="4000" dirty="0"/>
              <a:t> für </a:t>
            </a:r>
            <a:r>
              <a:rPr lang="en-GB" sz="4000" dirty="0" err="1"/>
              <a:t>Physik</a:t>
            </a:r>
            <a:r>
              <a:rPr lang="en-GB" sz="4000" dirty="0"/>
              <a:t> </a:t>
            </a:r>
            <a:br>
              <a:rPr lang="en-GB" sz="4000" dirty="0"/>
            </a:br>
            <a:r>
              <a:rPr lang="en-GB" sz="4000" dirty="0"/>
              <a:t>(link in description)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Describe evolution of the universe overtime according to general relativity</a:t>
            </a:r>
            <a:endParaRPr lang="en-CA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1850A-DB2A-4B89-8CDC-A2FE878FE10A}"/>
              </a:ext>
            </a:extLst>
          </p:cNvPr>
          <p:cNvSpPr txBox="1"/>
          <p:nvPr/>
        </p:nvSpPr>
        <p:spPr>
          <a:xfrm>
            <a:off x="7572915" y="5657671"/>
            <a:ext cx="46431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dirty="0"/>
              <a:t>Alexander Friedmann</a:t>
            </a:r>
          </a:p>
          <a:p>
            <a:pPr algn="ctr"/>
            <a:r>
              <a:rPr lang="en-CA" sz="3200" dirty="0"/>
              <a:t>(1888 – 1925)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268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05"/>
    </mc:Choice>
    <mc:Fallback xmlns="">
      <p:transition spd="slow" advTm="22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EA72F4-59D4-49BC-B931-2BC14E9F167C}"/>
              </a:ext>
            </a:extLst>
          </p:cNvPr>
          <p:cNvSpPr txBox="1"/>
          <p:nvPr/>
        </p:nvSpPr>
        <p:spPr>
          <a:xfrm>
            <a:off x="1165559" y="2151727"/>
            <a:ext cx="98608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/>
              <a:t>(Modern) Overview of Friedmann Equations</a:t>
            </a:r>
            <a:endParaRPr lang="en-CA" sz="7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529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05"/>
    </mc:Choice>
    <mc:Fallback xmlns="">
      <p:transition spd="slow" advTm="22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BF06C8-B36E-41CD-A145-85A0C76FFFCF}"/>
              </a:ext>
            </a:extLst>
          </p:cNvPr>
          <p:cNvSpPr/>
          <p:nvPr/>
        </p:nvSpPr>
        <p:spPr>
          <a:xfrm>
            <a:off x="7191827" y="4020458"/>
            <a:ext cx="2663371" cy="1231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91DF54-F1F9-407A-BC19-BCB206FD7B1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420600" cy="546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Friedmann Eqn. Assumptions: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  <a:tabLst>
                    <a:tab pos="6280150" algn="l"/>
                    <a:tab pos="6448425" algn="l"/>
                  </a:tabLst>
                </a:pPr>
                <a:r>
                  <a:rPr lang="en-CA" sz="4000" dirty="0"/>
                  <a:t>At large scales, universe is the same at all spatial points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CA" sz="4400" dirty="0"/>
                  <a:t>Universe has uniform mass density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CA" sz="4400" dirty="0"/>
                  <a:t>Universe has uniform pressure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GB" sz="44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400" dirty="0"/>
                  <a:t>Universe can have a time-varying scale factor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4400" dirty="0">
                  <a:solidFill>
                    <a:srgbClr val="FF0000"/>
                  </a:solidFill>
                </a:endParaRPr>
              </a:p>
              <a:p>
                <a:pPr lvl="1"/>
                <a:endParaRPr lang="en-GB" sz="4400" dirty="0"/>
              </a:p>
              <a:p>
                <a:pPr lvl="1"/>
                <a:endParaRPr lang="en-GB" sz="4400" dirty="0"/>
              </a:p>
              <a:p>
                <a:pPr lvl="1"/>
                <a:endParaRPr lang="en-GB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91DF54-F1F9-407A-BC19-BCB206FD7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420600" cy="5463034"/>
              </a:xfrm>
              <a:prstGeom prst="rect">
                <a:avLst/>
              </a:prstGeom>
              <a:blipFill>
                <a:blip r:embed="rId3"/>
                <a:stretch>
                  <a:fillRect l="-1963" t="-22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43A961-CA78-4C9B-8D5B-228266EC0B61}"/>
                  </a:ext>
                </a:extLst>
              </p:cNvPr>
              <p:cNvSpPr txBox="1"/>
              <p:nvPr/>
            </p:nvSpPr>
            <p:spPr>
              <a:xfrm>
                <a:off x="1828800" y="3562350"/>
                <a:ext cx="8579272" cy="174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Metric tensor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2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/>
                                      <m:e/>
                                      <m:e/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/>
                                      <m:e>
                                        <m:r>
                                          <a:rPr lang="en-GB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8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8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GB" sz="2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  <m:e/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/>
                                      <m:e/>
                                      <m:e/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43A961-CA78-4C9B-8D5B-228266EC0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562350"/>
                <a:ext cx="8579272" cy="1747081"/>
              </a:xfrm>
              <a:prstGeom prst="rect">
                <a:avLst/>
              </a:prstGeom>
              <a:blipFill>
                <a:blip r:embed="rId4"/>
                <a:stretch>
                  <a:fillRect l="-24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FE88E3C-32A0-4031-A30D-8B46D8774607}"/>
              </a:ext>
            </a:extLst>
          </p:cNvPr>
          <p:cNvSpPr txBox="1"/>
          <p:nvPr/>
        </p:nvSpPr>
        <p:spPr>
          <a:xfrm>
            <a:off x="193836" y="5328481"/>
            <a:ext cx="11731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All spatial points in the universe are on equal footing at large scales…</a:t>
            </a:r>
          </a:p>
          <a:p>
            <a:r>
              <a:rPr lang="en-CA" sz="3200" dirty="0"/>
              <a:t>…but there was no strong evidence to suggest the universe     </a:t>
            </a:r>
          </a:p>
          <a:p>
            <a:r>
              <a:rPr lang="en-CA" sz="3200" dirty="0"/>
              <a:t>   was the same over large scales of time.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446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42"/>
    </mc:Choice>
    <mc:Fallback xmlns="">
      <p:transition spd="slow" advTm="15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9B305B0-6919-41E3-B38C-F40A1865704F}"/>
              </a:ext>
            </a:extLst>
          </p:cNvPr>
          <p:cNvGrpSpPr/>
          <p:nvPr/>
        </p:nvGrpSpPr>
        <p:grpSpPr>
          <a:xfrm>
            <a:off x="315172" y="2123658"/>
            <a:ext cx="11561656" cy="4064969"/>
            <a:chOff x="315172" y="2123658"/>
            <a:chExt cx="11561656" cy="4064969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6517DE30-6951-4AD8-87DB-692D58A684EE}"/>
                </a:ext>
              </a:extLst>
            </p:cNvPr>
            <p:cNvSpPr/>
            <p:nvPr/>
          </p:nvSpPr>
          <p:spPr>
            <a:xfrm>
              <a:off x="6096000" y="2128804"/>
              <a:ext cx="1885950" cy="2753142"/>
            </a:xfrm>
            <a:prstGeom prst="downArrow">
              <a:avLst>
                <a:gd name="adj1" fmla="val 72222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5A474A72-EDAB-48ED-8151-EA0AB1D4A61D}"/>
                </a:ext>
              </a:extLst>
            </p:cNvPr>
            <p:cNvSpPr/>
            <p:nvPr/>
          </p:nvSpPr>
          <p:spPr>
            <a:xfrm>
              <a:off x="1943100" y="2123658"/>
              <a:ext cx="1885950" cy="2753142"/>
            </a:xfrm>
            <a:prstGeom prst="downArrow">
              <a:avLst>
                <a:gd name="adj1" fmla="val 72222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593B6C-2031-478A-B7A0-BCDCC10894D8}"/>
                    </a:ext>
                  </a:extLst>
                </p:cNvPr>
                <p:cNvSpPr txBox="1"/>
                <p:nvPr/>
              </p:nvSpPr>
              <p:spPr>
                <a:xfrm>
                  <a:off x="315172" y="4944376"/>
                  <a:ext cx="4983224" cy="124425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4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sz="48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4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593B6C-2031-478A-B7A0-BCDCC1089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172" y="4944376"/>
                  <a:ext cx="4983224" cy="12442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BCA40E8-D02D-435F-9988-186D53859A3C}"/>
                    </a:ext>
                  </a:extLst>
                </p:cNvPr>
                <p:cNvSpPr txBox="1"/>
                <p:nvPr/>
              </p:nvSpPr>
              <p:spPr>
                <a:xfrm>
                  <a:off x="5829300" y="4983905"/>
                  <a:ext cx="6047528" cy="116519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̈"/>
                              <m:ctrlPr>
                                <a:rPr lang="en-GB" sz="4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sz="4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sz="4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4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4400" i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CA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BCA40E8-D02D-435F-9988-186D53859A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4983905"/>
                  <a:ext cx="6047528" cy="11651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F8FF75-1FBA-4F6B-A5E8-EE281D4EFB23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420600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Friedmann’s Assumptions: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400" dirty="0"/>
                  <a:t>Universe has a time-varying scale factor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4400" dirty="0">
                  <a:solidFill>
                    <a:srgbClr val="FF0000"/>
                  </a:solidFill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4200" dirty="0"/>
                  <a:t>Universe has uniform mass density </a:t>
                </a:r>
                <a14:m>
                  <m:oMath xmlns:m="http://schemas.openxmlformats.org/officeDocument/2006/math">
                    <m:r>
                      <a:rPr lang="en-GB" sz="42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4200" dirty="0"/>
                  <a:t> and pressure </a:t>
                </a:r>
                <a14:m>
                  <m:oMath xmlns:m="http://schemas.openxmlformats.org/officeDocument/2006/math">
                    <m:r>
                      <a:rPr lang="en-GB" sz="4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CA" sz="4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F8FF75-1FBA-4F6B-A5E8-EE281D4EF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420600" cy="2123658"/>
              </a:xfrm>
              <a:prstGeom prst="rect">
                <a:avLst/>
              </a:prstGeom>
              <a:blipFill>
                <a:blip r:embed="rId5"/>
                <a:stretch>
                  <a:fillRect l="-1963" t="-5747" b="-11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D0B04E-28FC-4EEA-92BF-B4E84E87EB52}"/>
                  </a:ext>
                </a:extLst>
              </p:cNvPr>
              <p:cNvSpPr txBox="1"/>
              <p:nvPr/>
            </p:nvSpPr>
            <p:spPr>
              <a:xfrm>
                <a:off x="887370" y="2257571"/>
                <a:ext cx="7894680" cy="154042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60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660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6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D0B04E-28FC-4EEA-92BF-B4E84E87E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70" y="2257571"/>
                <a:ext cx="7894680" cy="15404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7BE8F7-C864-4622-961A-8B6C1725041A}"/>
                  </a:ext>
                </a:extLst>
              </p:cNvPr>
              <p:cNvSpPr txBox="1"/>
              <p:nvPr/>
            </p:nvSpPr>
            <p:spPr>
              <a:xfrm>
                <a:off x="887370" y="6211669"/>
                <a:ext cx="34195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/>
                  <a:t>Expansion Rate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7BE8F7-C864-4622-961A-8B6C17250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70" y="6211669"/>
                <a:ext cx="3419590" cy="646331"/>
              </a:xfrm>
              <a:prstGeom prst="rect">
                <a:avLst/>
              </a:prstGeom>
              <a:blipFill>
                <a:blip r:embed="rId7"/>
                <a:stretch>
                  <a:fillRect l="-5526" t="-15094" b="-349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AEDD19-DA91-4BDB-87DE-F6E1AD6A4195}"/>
                  </a:ext>
                </a:extLst>
              </p:cNvPr>
              <p:cNvSpPr txBox="1"/>
              <p:nvPr/>
            </p:nvSpPr>
            <p:spPr>
              <a:xfrm>
                <a:off x="6096000" y="6211669"/>
                <a:ext cx="49151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/>
                  <a:t>Expansion Acceleration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AEDD19-DA91-4BDB-87DE-F6E1AD6A4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211669"/>
                <a:ext cx="4915192" cy="646331"/>
              </a:xfrm>
              <a:prstGeom prst="rect">
                <a:avLst/>
              </a:prstGeom>
              <a:blipFill>
                <a:blip r:embed="rId8"/>
                <a:stretch>
                  <a:fillRect l="-3722" t="-15094" b="-349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89CC3-D9BC-4A3D-A861-0DB971049A45}"/>
              </a:ext>
            </a:extLst>
          </p:cNvPr>
          <p:cNvGrpSpPr/>
          <p:nvPr/>
        </p:nvGrpSpPr>
        <p:grpSpPr>
          <a:xfrm>
            <a:off x="0" y="4110241"/>
            <a:ext cx="2357440" cy="1036349"/>
            <a:chOff x="0" y="4110241"/>
            <a:chExt cx="2357440" cy="10363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CD32BED-66F6-4722-8A90-049BA8EF1F13}"/>
                    </a:ext>
                  </a:extLst>
                </p:cNvPr>
                <p:cNvSpPr txBox="1"/>
                <p:nvPr/>
              </p:nvSpPr>
              <p:spPr>
                <a:xfrm>
                  <a:off x="0" y="4110241"/>
                  <a:ext cx="235744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3600" dirty="0"/>
                    <a:t>curvature </a:t>
                  </a:r>
                  <a14:m>
                    <m:oMath xmlns:m="http://schemas.openxmlformats.org/officeDocument/2006/math">
                      <m:r>
                        <a:rPr lang="en-GB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CD32BED-66F6-4722-8A90-049BA8EF1F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110241"/>
                  <a:ext cx="2357440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7752" t="-14151" b="-3490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8CCCE35-6BB2-4B4D-8747-D222973BF7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7800" y="4702252"/>
              <a:ext cx="209550" cy="444338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6747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55"/>
    </mc:Choice>
    <mc:Fallback xmlns="">
      <p:transition spd="slow" advTm="54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ED7021-3876-43E2-89FE-356F4F782362}"/>
                  </a:ext>
                </a:extLst>
              </p:cNvPr>
              <p:cNvSpPr txBox="1"/>
              <p:nvPr/>
            </p:nvSpPr>
            <p:spPr>
              <a:xfrm>
                <a:off x="133350" y="152400"/>
                <a:ext cx="112585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Friedmann Equations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800" dirty="0"/>
                  <a:t> Expanding Universe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ED7021-3876-43E2-89FE-356F4F782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152400"/>
                <a:ext cx="11258550" cy="830997"/>
              </a:xfrm>
              <a:prstGeom prst="rect">
                <a:avLst/>
              </a:prstGeom>
              <a:blipFill>
                <a:blip r:embed="rId3"/>
                <a:stretch>
                  <a:fillRect l="-2491" t="-16176" r="-1029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082319C-B2A2-439C-9385-31B373462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8" b="92828" l="7769" r="93028">
                        <a14:foregroundMark x1="9960" y1="40369" x2="12550" y2="60451"/>
                        <a14:foregroundMark x1="12550" y1="60451" x2="33466" y2="85246"/>
                        <a14:foregroundMark x1="33466" y1="85246" x2="47410" y2="90984"/>
                        <a14:foregroundMark x1="47410" y1="90984" x2="57171" y2="88730"/>
                        <a14:foregroundMark x1="57171" y1="88730" x2="72709" y2="79303"/>
                        <a14:foregroundMark x1="72709" y1="79303" x2="83267" y2="68238"/>
                        <a14:foregroundMark x1="83267" y1="68238" x2="89641" y2="53484"/>
                        <a14:foregroundMark x1="89641" y1="53484" x2="78088" y2="26639"/>
                        <a14:foregroundMark x1="78088" y1="26639" x2="66932" y2="12910"/>
                        <a14:foregroundMark x1="66932" y1="12910" x2="47410" y2="6352"/>
                        <a14:foregroundMark x1="47410" y1="6352" x2="23904" y2="28689"/>
                        <a14:foregroundMark x1="23904" y1="28689" x2="13944" y2="30943"/>
                        <a14:foregroundMark x1="8167" y1="40369" x2="7769" y2="55328"/>
                        <a14:foregroundMark x1="7769" y1="55328" x2="12948" y2="40779"/>
                        <a14:foregroundMark x1="12948" y1="40779" x2="12351" y2="38525"/>
                        <a14:foregroundMark x1="33865" y1="88934" x2="44024" y2="92623"/>
                        <a14:foregroundMark x1="44024" y1="92623" x2="56773" y2="92828"/>
                        <a14:foregroundMark x1="56773" y1="92828" x2="41833" y2="85861"/>
                        <a14:foregroundMark x1="41833" y1="85861" x2="35060" y2="86475"/>
                        <a14:foregroundMark x1="92829" y1="46107" x2="93028" y2="51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73694"/>
            <a:ext cx="4805527" cy="4671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12735-A25A-4DBE-8E3B-0F9AC1F2F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8" b="92828" l="7769" r="93028">
                        <a14:foregroundMark x1="9960" y1="40369" x2="12550" y2="60451"/>
                        <a14:foregroundMark x1="12550" y1="60451" x2="33466" y2="85246"/>
                        <a14:foregroundMark x1="33466" y1="85246" x2="47410" y2="90984"/>
                        <a14:foregroundMark x1="47410" y1="90984" x2="57171" y2="88730"/>
                        <a14:foregroundMark x1="57171" y1="88730" x2="72709" y2="79303"/>
                        <a14:foregroundMark x1="72709" y1="79303" x2="83267" y2="68238"/>
                        <a14:foregroundMark x1="83267" y1="68238" x2="89641" y2="53484"/>
                        <a14:foregroundMark x1="89641" y1="53484" x2="78088" y2="26639"/>
                        <a14:foregroundMark x1="78088" y1="26639" x2="66932" y2="12910"/>
                        <a14:foregroundMark x1="66932" y1="12910" x2="47410" y2="6352"/>
                        <a14:foregroundMark x1="47410" y1="6352" x2="23904" y2="28689"/>
                        <a14:foregroundMark x1="23904" y1="28689" x2="13944" y2="30943"/>
                        <a14:foregroundMark x1="8167" y1="40369" x2="7769" y2="55328"/>
                        <a14:foregroundMark x1="7769" y1="55328" x2="12948" y2="40779"/>
                        <a14:foregroundMark x1="12948" y1="40779" x2="12351" y2="38525"/>
                        <a14:foregroundMark x1="33865" y1="88934" x2="44024" y2="92623"/>
                        <a14:foregroundMark x1="44024" y1="92623" x2="56773" y2="92828"/>
                        <a14:foregroundMark x1="56773" y1="92828" x2="41833" y2="85861"/>
                        <a14:foregroundMark x1="41833" y1="85861" x2="35060" y2="86475"/>
                        <a14:foregroundMark x1="92829" y1="46107" x2="93028" y2="51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0000">
            <a:off x="2823384" y="1106308"/>
            <a:ext cx="2669352" cy="2594909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FDC6A7-266C-4CFF-956E-A0701E30C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8" b="92828" l="7769" r="93028">
                        <a14:foregroundMark x1="9960" y1="40369" x2="12550" y2="60451"/>
                        <a14:foregroundMark x1="12550" y1="60451" x2="33466" y2="85246"/>
                        <a14:foregroundMark x1="33466" y1="85246" x2="47410" y2="90984"/>
                        <a14:foregroundMark x1="47410" y1="90984" x2="57171" y2="88730"/>
                        <a14:foregroundMark x1="57171" y1="88730" x2="72709" y2="79303"/>
                        <a14:foregroundMark x1="72709" y1="79303" x2="83267" y2="68238"/>
                        <a14:foregroundMark x1="83267" y1="68238" x2="89641" y2="53484"/>
                        <a14:foregroundMark x1="89641" y1="53484" x2="78088" y2="26639"/>
                        <a14:foregroundMark x1="78088" y1="26639" x2="66932" y2="12910"/>
                        <a14:foregroundMark x1="66932" y1="12910" x2="47410" y2="6352"/>
                        <a14:foregroundMark x1="47410" y1="6352" x2="23904" y2="28689"/>
                        <a14:foregroundMark x1="23904" y1="28689" x2="13944" y2="30943"/>
                        <a14:foregroundMark x1="8167" y1="40369" x2="7769" y2="55328"/>
                        <a14:foregroundMark x1="7769" y1="55328" x2="12948" y2="40779"/>
                        <a14:foregroundMark x1="12948" y1="40779" x2="12351" y2="38525"/>
                        <a14:foregroundMark x1="33865" y1="88934" x2="44024" y2="92623"/>
                        <a14:foregroundMark x1="44024" y1="92623" x2="56773" y2="92828"/>
                        <a14:foregroundMark x1="56773" y1="92828" x2="41833" y2="85861"/>
                        <a14:foregroundMark x1="41833" y1="85861" x2="35060" y2="86475"/>
                        <a14:foregroundMark x1="92829" y1="46107" x2="93028" y2="51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0000">
            <a:off x="3728819" y="2363608"/>
            <a:ext cx="2669352" cy="2594909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5B4A9B-95ED-4979-81CE-442450A0B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8" b="92828" l="7769" r="93028">
                        <a14:foregroundMark x1="9960" y1="40369" x2="12550" y2="60451"/>
                        <a14:foregroundMark x1="12550" y1="60451" x2="33466" y2="85246"/>
                        <a14:foregroundMark x1="33466" y1="85246" x2="47410" y2="90984"/>
                        <a14:foregroundMark x1="47410" y1="90984" x2="57171" y2="88730"/>
                        <a14:foregroundMark x1="57171" y1="88730" x2="72709" y2="79303"/>
                        <a14:foregroundMark x1="72709" y1="79303" x2="83267" y2="68238"/>
                        <a14:foregroundMark x1="83267" y1="68238" x2="89641" y2="53484"/>
                        <a14:foregroundMark x1="89641" y1="53484" x2="78088" y2="26639"/>
                        <a14:foregroundMark x1="78088" y1="26639" x2="66932" y2="12910"/>
                        <a14:foregroundMark x1="66932" y1="12910" x2="47410" y2="6352"/>
                        <a14:foregroundMark x1="47410" y1="6352" x2="23904" y2="28689"/>
                        <a14:foregroundMark x1="23904" y1="28689" x2="13944" y2="30943"/>
                        <a14:foregroundMark x1="8167" y1="40369" x2="7769" y2="55328"/>
                        <a14:foregroundMark x1="7769" y1="55328" x2="12948" y2="40779"/>
                        <a14:foregroundMark x1="12948" y1="40779" x2="12351" y2="38525"/>
                        <a14:foregroundMark x1="33865" y1="88934" x2="44024" y2="92623"/>
                        <a14:foregroundMark x1="44024" y1="92623" x2="56773" y2="92828"/>
                        <a14:foregroundMark x1="56773" y1="92828" x2="41833" y2="85861"/>
                        <a14:foregroundMark x1="41833" y1="85861" x2="35060" y2="86475"/>
                        <a14:foregroundMark x1="92829" y1="46107" x2="93028" y2="51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0000">
            <a:off x="3062070" y="3769578"/>
            <a:ext cx="2669352" cy="259490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E156B9DA-6290-46DE-A723-537CAD7C958B}"/>
              </a:ext>
            </a:extLst>
          </p:cNvPr>
          <p:cNvSpPr/>
          <p:nvPr/>
        </p:nvSpPr>
        <p:spPr>
          <a:xfrm>
            <a:off x="-259613" y="509995"/>
            <a:ext cx="6500405" cy="6500405"/>
          </a:xfrm>
          <a:prstGeom prst="mathMultiply">
            <a:avLst>
              <a:gd name="adj1" fmla="val 11760"/>
            </a:avLst>
          </a:prstGeom>
          <a:solidFill>
            <a:srgbClr val="FF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D06FEB-B520-4043-8593-E17D9A8BE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8" b="92828" l="7769" r="93028">
                        <a14:foregroundMark x1="9960" y1="40369" x2="12550" y2="60451"/>
                        <a14:foregroundMark x1="12550" y1="60451" x2="33466" y2="85246"/>
                        <a14:foregroundMark x1="33466" y1="85246" x2="47410" y2="90984"/>
                        <a14:foregroundMark x1="47410" y1="90984" x2="57171" y2="88730"/>
                        <a14:foregroundMark x1="57171" y1="88730" x2="72709" y2="79303"/>
                        <a14:foregroundMark x1="72709" y1="79303" x2="83267" y2="68238"/>
                        <a14:foregroundMark x1="83267" y1="68238" x2="89641" y2="53484"/>
                        <a14:foregroundMark x1="89641" y1="53484" x2="78088" y2="26639"/>
                        <a14:foregroundMark x1="78088" y1="26639" x2="66932" y2="12910"/>
                        <a14:foregroundMark x1="66932" y1="12910" x2="47410" y2="6352"/>
                        <a14:foregroundMark x1="47410" y1="6352" x2="23904" y2="28689"/>
                        <a14:foregroundMark x1="23904" y1="28689" x2="13944" y2="30943"/>
                        <a14:foregroundMark x1="8167" y1="40369" x2="7769" y2="55328"/>
                        <a14:foregroundMark x1="7769" y1="55328" x2="12948" y2="40779"/>
                        <a14:foregroundMark x1="12948" y1="40779" x2="12351" y2="38525"/>
                        <a14:foregroundMark x1="33865" y1="88934" x2="44024" y2="92623"/>
                        <a14:foregroundMark x1="44024" y1="92623" x2="56773" y2="92828"/>
                        <a14:foregroundMark x1="56773" y1="92828" x2="41833" y2="85861"/>
                        <a14:foregroundMark x1="41833" y1="85861" x2="35060" y2="86475"/>
                        <a14:foregroundMark x1="92829" y1="46107" x2="93028" y2="51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3168" y="3213124"/>
            <a:ext cx="1135364" cy="11037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202DBF-D355-446F-928B-24F21BAB57D7}"/>
              </a:ext>
            </a:extLst>
          </p:cNvPr>
          <p:cNvCxnSpPr>
            <a:cxnSpLocks/>
          </p:cNvCxnSpPr>
          <p:nvPr/>
        </p:nvCxnSpPr>
        <p:spPr>
          <a:xfrm>
            <a:off x="6203950" y="1314450"/>
            <a:ext cx="0" cy="554355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9B8A47-8E20-4EB8-9807-D4625035009D}"/>
                  </a:ext>
                </a:extLst>
              </p:cNvPr>
              <p:cNvSpPr txBox="1"/>
              <p:nvPr/>
            </p:nvSpPr>
            <p:spPr>
              <a:xfrm>
                <a:off x="6629400" y="1262242"/>
                <a:ext cx="123880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9B8A47-8E20-4EB8-9807-D46250350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262242"/>
                <a:ext cx="1238801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5070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87"/>
    </mc:Choice>
    <mc:Fallback xmlns="">
      <p:transition spd="slow" advTm="16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ED7021-3876-43E2-89FE-356F4F782362}"/>
                  </a:ext>
                </a:extLst>
              </p:cNvPr>
              <p:cNvSpPr txBox="1"/>
              <p:nvPr/>
            </p:nvSpPr>
            <p:spPr>
              <a:xfrm>
                <a:off x="133350" y="152400"/>
                <a:ext cx="112585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Friedmann Equations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800" dirty="0"/>
                  <a:t> Expanding Universe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ED7021-3876-43E2-89FE-356F4F782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152400"/>
                <a:ext cx="11258550" cy="830997"/>
              </a:xfrm>
              <a:prstGeom prst="rect">
                <a:avLst/>
              </a:prstGeom>
              <a:blipFill>
                <a:blip r:embed="rId2"/>
                <a:stretch>
                  <a:fillRect l="-2491" t="-16176" r="-1029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082319C-B2A2-439C-9385-31B373462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48" b="92828" l="7769" r="93028">
                        <a14:foregroundMark x1="9960" y1="40369" x2="12550" y2="60451"/>
                        <a14:foregroundMark x1="12550" y1="60451" x2="33466" y2="85246"/>
                        <a14:foregroundMark x1="33466" y1="85246" x2="47410" y2="90984"/>
                        <a14:foregroundMark x1="47410" y1="90984" x2="57171" y2="88730"/>
                        <a14:foregroundMark x1="57171" y1="88730" x2="72709" y2="79303"/>
                        <a14:foregroundMark x1="72709" y1="79303" x2="83267" y2="68238"/>
                        <a14:foregroundMark x1="83267" y1="68238" x2="89641" y2="53484"/>
                        <a14:foregroundMark x1="89641" y1="53484" x2="78088" y2="26639"/>
                        <a14:foregroundMark x1="78088" y1="26639" x2="66932" y2="12910"/>
                        <a14:foregroundMark x1="66932" y1="12910" x2="47410" y2="6352"/>
                        <a14:foregroundMark x1="47410" y1="6352" x2="23904" y2="28689"/>
                        <a14:foregroundMark x1="23904" y1="28689" x2="13944" y2="30943"/>
                        <a14:foregroundMark x1="8167" y1="40369" x2="7769" y2="55328"/>
                        <a14:foregroundMark x1="7769" y1="55328" x2="12948" y2="40779"/>
                        <a14:foregroundMark x1="12948" y1="40779" x2="12351" y2="38525"/>
                        <a14:foregroundMark x1="33865" y1="88934" x2="44024" y2="92623"/>
                        <a14:foregroundMark x1="44024" y1="92623" x2="56773" y2="92828"/>
                        <a14:foregroundMark x1="56773" y1="92828" x2="41833" y2="85861"/>
                        <a14:foregroundMark x1="41833" y1="85861" x2="35060" y2="86475"/>
                        <a14:foregroundMark x1="92829" y1="46107" x2="93028" y2="51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73694"/>
            <a:ext cx="4805527" cy="4671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12735-A25A-4DBE-8E3B-0F9AC1F2F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48" b="92828" l="7769" r="93028">
                        <a14:foregroundMark x1="9960" y1="40369" x2="12550" y2="60451"/>
                        <a14:foregroundMark x1="12550" y1="60451" x2="33466" y2="85246"/>
                        <a14:foregroundMark x1="33466" y1="85246" x2="47410" y2="90984"/>
                        <a14:foregroundMark x1="47410" y1="90984" x2="57171" y2="88730"/>
                        <a14:foregroundMark x1="57171" y1="88730" x2="72709" y2="79303"/>
                        <a14:foregroundMark x1="72709" y1="79303" x2="83267" y2="68238"/>
                        <a14:foregroundMark x1="83267" y1="68238" x2="89641" y2="53484"/>
                        <a14:foregroundMark x1="89641" y1="53484" x2="78088" y2="26639"/>
                        <a14:foregroundMark x1="78088" y1="26639" x2="66932" y2="12910"/>
                        <a14:foregroundMark x1="66932" y1="12910" x2="47410" y2="6352"/>
                        <a14:foregroundMark x1="47410" y1="6352" x2="23904" y2="28689"/>
                        <a14:foregroundMark x1="23904" y1="28689" x2="13944" y2="30943"/>
                        <a14:foregroundMark x1="8167" y1="40369" x2="7769" y2="55328"/>
                        <a14:foregroundMark x1="7769" y1="55328" x2="12948" y2="40779"/>
                        <a14:foregroundMark x1="12948" y1="40779" x2="12351" y2="38525"/>
                        <a14:foregroundMark x1="33865" y1="88934" x2="44024" y2="92623"/>
                        <a14:foregroundMark x1="44024" y1="92623" x2="56773" y2="92828"/>
                        <a14:foregroundMark x1="56773" y1="92828" x2="41833" y2="85861"/>
                        <a14:foregroundMark x1="41833" y1="85861" x2="35060" y2="86475"/>
                        <a14:foregroundMark x1="92829" y1="46107" x2="93028" y2="51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0000">
            <a:off x="2823384" y="1106308"/>
            <a:ext cx="2669352" cy="2594909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FDC6A7-266C-4CFF-956E-A0701E30C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48" b="92828" l="7769" r="93028">
                        <a14:foregroundMark x1="9960" y1="40369" x2="12550" y2="60451"/>
                        <a14:foregroundMark x1="12550" y1="60451" x2="33466" y2="85246"/>
                        <a14:foregroundMark x1="33466" y1="85246" x2="47410" y2="90984"/>
                        <a14:foregroundMark x1="47410" y1="90984" x2="57171" y2="88730"/>
                        <a14:foregroundMark x1="57171" y1="88730" x2="72709" y2="79303"/>
                        <a14:foregroundMark x1="72709" y1="79303" x2="83267" y2="68238"/>
                        <a14:foregroundMark x1="83267" y1="68238" x2="89641" y2="53484"/>
                        <a14:foregroundMark x1="89641" y1="53484" x2="78088" y2="26639"/>
                        <a14:foregroundMark x1="78088" y1="26639" x2="66932" y2="12910"/>
                        <a14:foregroundMark x1="66932" y1="12910" x2="47410" y2="6352"/>
                        <a14:foregroundMark x1="47410" y1="6352" x2="23904" y2="28689"/>
                        <a14:foregroundMark x1="23904" y1="28689" x2="13944" y2="30943"/>
                        <a14:foregroundMark x1="8167" y1="40369" x2="7769" y2="55328"/>
                        <a14:foregroundMark x1="7769" y1="55328" x2="12948" y2="40779"/>
                        <a14:foregroundMark x1="12948" y1="40779" x2="12351" y2="38525"/>
                        <a14:foregroundMark x1="33865" y1="88934" x2="44024" y2="92623"/>
                        <a14:foregroundMark x1="44024" y1="92623" x2="56773" y2="92828"/>
                        <a14:foregroundMark x1="56773" y1="92828" x2="41833" y2="85861"/>
                        <a14:foregroundMark x1="41833" y1="85861" x2="35060" y2="86475"/>
                        <a14:foregroundMark x1="92829" y1="46107" x2="93028" y2="51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0000">
            <a:off x="3728819" y="2363608"/>
            <a:ext cx="2669352" cy="2594909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5B4A9B-95ED-4979-81CE-442450A0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48" b="92828" l="7769" r="93028">
                        <a14:foregroundMark x1="9960" y1="40369" x2="12550" y2="60451"/>
                        <a14:foregroundMark x1="12550" y1="60451" x2="33466" y2="85246"/>
                        <a14:foregroundMark x1="33466" y1="85246" x2="47410" y2="90984"/>
                        <a14:foregroundMark x1="47410" y1="90984" x2="57171" y2="88730"/>
                        <a14:foregroundMark x1="57171" y1="88730" x2="72709" y2="79303"/>
                        <a14:foregroundMark x1="72709" y1="79303" x2="83267" y2="68238"/>
                        <a14:foregroundMark x1="83267" y1="68238" x2="89641" y2="53484"/>
                        <a14:foregroundMark x1="89641" y1="53484" x2="78088" y2="26639"/>
                        <a14:foregroundMark x1="78088" y1="26639" x2="66932" y2="12910"/>
                        <a14:foregroundMark x1="66932" y1="12910" x2="47410" y2="6352"/>
                        <a14:foregroundMark x1="47410" y1="6352" x2="23904" y2="28689"/>
                        <a14:foregroundMark x1="23904" y1="28689" x2="13944" y2="30943"/>
                        <a14:foregroundMark x1="8167" y1="40369" x2="7769" y2="55328"/>
                        <a14:foregroundMark x1="7769" y1="55328" x2="12948" y2="40779"/>
                        <a14:foregroundMark x1="12948" y1="40779" x2="12351" y2="38525"/>
                        <a14:foregroundMark x1="33865" y1="88934" x2="44024" y2="92623"/>
                        <a14:foregroundMark x1="44024" y1="92623" x2="56773" y2="92828"/>
                        <a14:foregroundMark x1="56773" y1="92828" x2="41833" y2="85861"/>
                        <a14:foregroundMark x1="41833" y1="85861" x2="35060" y2="86475"/>
                        <a14:foregroundMark x1="92829" y1="46107" x2="93028" y2="51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0000">
            <a:off x="3062070" y="3769578"/>
            <a:ext cx="2669352" cy="2594909"/>
          </a:xfrm>
          <a:prstGeom prst="rect">
            <a:avLst/>
          </a:prstGeom>
          <a:effectLst>
            <a:softEdge rad="317500"/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2B791A-99AF-4EBE-810C-AEB938EE3FB3}"/>
              </a:ext>
            </a:extLst>
          </p:cNvPr>
          <p:cNvCxnSpPr>
            <a:cxnSpLocks/>
          </p:cNvCxnSpPr>
          <p:nvPr/>
        </p:nvCxnSpPr>
        <p:spPr>
          <a:xfrm>
            <a:off x="6203950" y="1314450"/>
            <a:ext cx="0" cy="554355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E156B9DA-6290-46DE-A723-537CAD7C958B}"/>
              </a:ext>
            </a:extLst>
          </p:cNvPr>
          <p:cNvSpPr/>
          <p:nvPr/>
        </p:nvSpPr>
        <p:spPr>
          <a:xfrm>
            <a:off x="-259613" y="509995"/>
            <a:ext cx="6500405" cy="6500405"/>
          </a:xfrm>
          <a:prstGeom prst="mathMultiply">
            <a:avLst>
              <a:gd name="adj1" fmla="val 11760"/>
            </a:avLst>
          </a:prstGeom>
          <a:solidFill>
            <a:srgbClr val="FF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D06FEB-B520-4043-8593-E17D9A8BE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48" b="92828" l="7769" r="93028">
                        <a14:foregroundMark x1="9960" y1="40369" x2="12550" y2="60451"/>
                        <a14:foregroundMark x1="12550" y1="60451" x2="33466" y2="85246"/>
                        <a14:foregroundMark x1="33466" y1="85246" x2="47410" y2="90984"/>
                        <a14:foregroundMark x1="47410" y1="90984" x2="57171" y2="88730"/>
                        <a14:foregroundMark x1="57171" y1="88730" x2="72709" y2="79303"/>
                        <a14:foregroundMark x1="72709" y1="79303" x2="83267" y2="68238"/>
                        <a14:foregroundMark x1="83267" y1="68238" x2="89641" y2="53484"/>
                        <a14:foregroundMark x1="89641" y1="53484" x2="78088" y2="26639"/>
                        <a14:foregroundMark x1="78088" y1="26639" x2="66932" y2="12910"/>
                        <a14:foregroundMark x1="66932" y1="12910" x2="47410" y2="6352"/>
                        <a14:foregroundMark x1="47410" y1="6352" x2="23904" y2="28689"/>
                        <a14:foregroundMark x1="23904" y1="28689" x2="13944" y2="30943"/>
                        <a14:foregroundMark x1="8167" y1="40369" x2="7769" y2="55328"/>
                        <a14:foregroundMark x1="7769" y1="55328" x2="12948" y2="40779"/>
                        <a14:foregroundMark x1="12948" y1="40779" x2="12351" y2="38525"/>
                        <a14:foregroundMark x1="33865" y1="88934" x2="44024" y2="92623"/>
                        <a14:foregroundMark x1="44024" y1="92623" x2="56773" y2="92828"/>
                        <a14:foregroundMark x1="56773" y1="92828" x2="41833" y2="85861"/>
                        <a14:foregroundMark x1="41833" y1="85861" x2="35060" y2="86475"/>
                        <a14:foregroundMark x1="92829" y1="46107" x2="93028" y2="51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8449" y="1079613"/>
            <a:ext cx="5524802" cy="53707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2598EF-EE0B-4FAB-ACAA-6B0F40F3F141}"/>
                  </a:ext>
                </a:extLst>
              </p:cNvPr>
              <p:cNvSpPr txBox="1"/>
              <p:nvPr/>
            </p:nvSpPr>
            <p:spPr>
              <a:xfrm>
                <a:off x="6299279" y="838299"/>
                <a:ext cx="1923540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6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2598EF-EE0B-4FAB-ACAA-6B0F40F3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279" y="838299"/>
                <a:ext cx="1923540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07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 advTm="2816">
        <p159:morph option="byObject"/>
      </p:transition>
    </mc:Choice>
    <mc:Fallback xmlns="">
      <p:transition spd="slow" advTm="2816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D3260C-E3EA-4BB8-A897-7BECBB709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114550"/>
          </a:xfrm>
        </p:spPr>
        <p:txBody>
          <a:bodyPr>
            <a:normAutofit/>
          </a:bodyPr>
          <a:lstStyle/>
          <a:p>
            <a:pPr algn="l"/>
            <a:r>
              <a:rPr lang="en-US" b="1">
                <a:solidFill>
                  <a:srgbClr val="0070C0"/>
                </a:solidFill>
              </a:rPr>
              <a:t>Relativity 110: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sz="8000" b="1" dirty="0">
                <a:solidFill>
                  <a:srgbClr val="0070C0"/>
                </a:solidFill>
              </a:rPr>
              <a:t>Cosmology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6724C-B4EE-4D59-9114-092AA7E8BAE3}"/>
              </a:ext>
            </a:extLst>
          </p:cNvPr>
          <p:cNvSpPr txBox="1"/>
          <p:nvPr/>
        </p:nvSpPr>
        <p:spPr>
          <a:xfrm>
            <a:off x="304000" y="2004188"/>
            <a:ext cx="1171409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 algn="l">
              <a:buFont typeface="+mj-lt"/>
              <a:buAutoNum type="alphaLcPeriod"/>
            </a:pPr>
            <a:r>
              <a:rPr lang="en-US" sz="3800" u="sng" dirty="0">
                <a:solidFill>
                  <a:srgbClr val="FF0000"/>
                </a:solidFill>
              </a:rPr>
              <a:t>History of Cosmology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rgbClr val="FF0000"/>
                </a:solidFill>
              </a:rPr>
              <a:t>Big Bang, Expansion of the universe, </a:t>
            </a:r>
            <a:br>
              <a:rPr lang="en-US" sz="3800" dirty="0">
                <a:solidFill>
                  <a:srgbClr val="FF0000"/>
                </a:solidFill>
              </a:rPr>
            </a:br>
            <a:r>
              <a:rPr lang="en-US" sz="3800" dirty="0">
                <a:solidFill>
                  <a:srgbClr val="FF0000"/>
                </a:solidFill>
              </a:rPr>
              <a:t>Cosmological Constant, Dark Energy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Friedmann-</a:t>
            </a:r>
            <a:r>
              <a:rPr lang="en-US" sz="3800" dirty="0" err="1"/>
              <a:t>Lemaître</a:t>
            </a:r>
            <a:r>
              <a:rPr lang="en-US" sz="3800" dirty="0"/>
              <a:t>-Robertson-Walker (FLRW) metric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FLRW Tensors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Comoving Coordinates + FLRW Geodesics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Universe as a perfect fluid + Cosmic Rest Frame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Friedmann Equations Derivation + Interpretation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B3767-1DBB-4256-A6D3-F3BDB44FDB6C}"/>
              </a:ext>
            </a:extLst>
          </p:cNvPr>
          <p:cNvSpPr txBox="1"/>
          <p:nvPr/>
        </p:nvSpPr>
        <p:spPr>
          <a:xfrm>
            <a:off x="2020440" y="-1938992"/>
            <a:ext cx="103167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/>
              <a:t>Sources: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/>
              <a:t>Einstein’s Static Universe 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400" dirty="0">
                <a:hlinkClick r:id="rId3"/>
              </a:rPr>
              <a:t>https://arxiv.org/ftp/arxiv/papers/1701/1701.07261.pdf</a:t>
            </a:r>
            <a:endParaRPr lang="en-CA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/>
              <a:t>1917: “Cosmological Considerations in the General Theory of Relativity” Paper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400" dirty="0">
                <a:hlinkClick r:id="rId4"/>
              </a:rPr>
              <a:t>https://einsteinpapers.press.princeton.edu/vol6-trans/433</a:t>
            </a:r>
            <a:endParaRPr lang="en-CA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987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75"/>
    </mc:Choice>
    <mc:Fallback xmlns="">
      <p:transition spd="slow" advTm="59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0257F456-770F-4BC5-B044-507D1937BF24}"/>
              </a:ext>
            </a:extLst>
          </p:cNvPr>
          <p:cNvGrpSpPr/>
          <p:nvPr/>
        </p:nvGrpSpPr>
        <p:grpSpPr>
          <a:xfrm>
            <a:off x="859436" y="2951461"/>
            <a:ext cx="949410" cy="1347660"/>
            <a:chOff x="1127040" y="3947873"/>
            <a:chExt cx="949410" cy="13476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DAF5A60-4212-49CB-AD36-CFB989C093C3}"/>
                </a:ext>
              </a:extLst>
            </p:cNvPr>
            <p:cNvGrpSpPr/>
            <p:nvPr/>
          </p:nvGrpSpPr>
          <p:grpSpPr>
            <a:xfrm>
              <a:off x="1127040" y="3947873"/>
              <a:ext cx="949410" cy="1347660"/>
              <a:chOff x="7018639" y="1037968"/>
              <a:chExt cx="2767912" cy="3928970"/>
            </a:xfrm>
            <a:solidFill>
              <a:srgbClr val="FF6DB6"/>
            </a:solidFill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879CA2F8-99C2-4B00-A0FC-7FE5172553D8}"/>
                  </a:ext>
                </a:extLst>
              </p:cNvPr>
              <p:cNvSpPr/>
              <p:nvPr/>
            </p:nvSpPr>
            <p:spPr>
              <a:xfrm flipV="1">
                <a:off x="7315200" y="3271526"/>
                <a:ext cx="2174790" cy="1469190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20E0F725-826D-417B-9A14-952C574A14A2}"/>
                  </a:ext>
                </a:extLst>
              </p:cNvPr>
              <p:cNvSpPr/>
              <p:nvPr/>
            </p:nvSpPr>
            <p:spPr>
              <a:xfrm>
                <a:off x="8254314" y="4641860"/>
                <a:ext cx="296562" cy="32507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CC6E11CD-138D-4DBB-A465-4EC5342A29A5}"/>
                  </a:ext>
                </a:extLst>
              </p:cNvPr>
              <p:cNvSpPr/>
              <p:nvPr/>
            </p:nvSpPr>
            <p:spPr>
              <a:xfrm rot="10800000" flipV="1">
                <a:off x="8028203" y="2093444"/>
                <a:ext cx="748784" cy="1335556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FBE60112-0AF7-40DD-A096-B8D6C4758D56}"/>
                  </a:ext>
                </a:extLst>
              </p:cNvPr>
              <p:cNvSpPr/>
              <p:nvPr/>
            </p:nvSpPr>
            <p:spPr>
              <a:xfrm>
                <a:off x="7018639" y="1037968"/>
                <a:ext cx="2767912" cy="2767912"/>
              </a:xfrm>
              <a:prstGeom prst="arc">
                <a:avLst>
                  <a:gd name="adj1" fmla="val 6026288"/>
                  <a:gd name="adj2" fmla="val 5856266"/>
                </a:avLst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EC21A35-0196-40D7-869B-7E8274E46729}"/>
                </a:ext>
              </a:extLst>
            </p:cNvPr>
            <p:cNvSpPr/>
            <p:nvPr/>
          </p:nvSpPr>
          <p:spPr>
            <a:xfrm>
              <a:off x="1652607" y="4056668"/>
              <a:ext cx="215062" cy="21506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92A9E71-350E-48A6-9F04-9C5B48793034}"/>
                </a:ext>
              </a:extLst>
            </p:cNvPr>
            <p:cNvSpPr/>
            <p:nvPr/>
          </p:nvSpPr>
          <p:spPr>
            <a:xfrm>
              <a:off x="1213540" y="4207516"/>
              <a:ext cx="215062" cy="21506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0E001AF-23C5-445F-8123-9778D3A697E5}"/>
                </a:ext>
              </a:extLst>
            </p:cNvPr>
            <p:cNvSpPr/>
            <p:nvPr/>
          </p:nvSpPr>
          <p:spPr>
            <a:xfrm>
              <a:off x="1601744" y="4650628"/>
              <a:ext cx="215062" cy="2150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AE96387-29DC-4D7C-A02E-7223D91866B9}"/>
                </a:ext>
              </a:extLst>
            </p:cNvPr>
            <p:cNvSpPr/>
            <p:nvPr/>
          </p:nvSpPr>
          <p:spPr>
            <a:xfrm>
              <a:off x="1521603" y="4341053"/>
              <a:ext cx="215062" cy="21506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5674B1A-67D8-4A6B-B8AE-56034F2F0565}"/>
              </a:ext>
            </a:extLst>
          </p:cNvPr>
          <p:cNvSpPr/>
          <p:nvPr/>
        </p:nvSpPr>
        <p:spPr>
          <a:xfrm>
            <a:off x="2368420" y="2964020"/>
            <a:ext cx="1048665" cy="85693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2C89D6A7-CE19-461F-9341-33DB639228FF}"/>
              </a:ext>
            </a:extLst>
          </p:cNvPr>
          <p:cNvSpPr/>
          <p:nvPr/>
        </p:nvSpPr>
        <p:spPr>
          <a:xfrm>
            <a:off x="6685897" y="2964020"/>
            <a:ext cx="1048665" cy="85693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B00BE91-1964-4145-B207-1CCB33119613}"/>
              </a:ext>
            </a:extLst>
          </p:cNvPr>
          <p:cNvSpPr txBox="1"/>
          <p:nvPr/>
        </p:nvSpPr>
        <p:spPr>
          <a:xfrm>
            <a:off x="157972" y="133777"/>
            <a:ext cx="8497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Universe is like a “balloon”</a:t>
            </a:r>
            <a:endParaRPr lang="en-CA" sz="6000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7498C4A-40B8-42A5-B614-B0B9DAF39A54}"/>
              </a:ext>
            </a:extLst>
          </p:cNvPr>
          <p:cNvGrpSpPr/>
          <p:nvPr/>
        </p:nvGrpSpPr>
        <p:grpSpPr>
          <a:xfrm>
            <a:off x="3939013" y="2127814"/>
            <a:ext cx="2246046" cy="3188198"/>
            <a:chOff x="3939013" y="2127815"/>
            <a:chExt cx="2246046" cy="318819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970A62C-86D6-4A66-AAC0-29CA5E3DB10C}"/>
                </a:ext>
              </a:extLst>
            </p:cNvPr>
            <p:cNvGrpSpPr/>
            <p:nvPr/>
          </p:nvGrpSpPr>
          <p:grpSpPr>
            <a:xfrm>
              <a:off x="3939013" y="2127815"/>
              <a:ext cx="2246046" cy="3188198"/>
              <a:chOff x="7018639" y="1037968"/>
              <a:chExt cx="2767912" cy="3928970"/>
            </a:xfrm>
            <a:solidFill>
              <a:srgbClr val="FF6DB6"/>
            </a:solidFill>
          </p:grpSpPr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131E61BF-B016-4CFE-849A-3A97C1CC3114}"/>
                  </a:ext>
                </a:extLst>
              </p:cNvPr>
              <p:cNvSpPr/>
              <p:nvPr/>
            </p:nvSpPr>
            <p:spPr>
              <a:xfrm flipV="1">
                <a:off x="7315200" y="3271526"/>
                <a:ext cx="2174790" cy="1469190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BA99E6F6-5112-4CDE-881A-A808B34B5886}"/>
                  </a:ext>
                </a:extLst>
              </p:cNvPr>
              <p:cNvSpPr/>
              <p:nvPr/>
            </p:nvSpPr>
            <p:spPr>
              <a:xfrm>
                <a:off x="8254314" y="4641860"/>
                <a:ext cx="296562" cy="32507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" name="Isosceles Triangle 48">
                <a:extLst>
                  <a:ext uri="{FF2B5EF4-FFF2-40B4-BE49-F238E27FC236}">
                    <a16:creationId xmlns:a16="http://schemas.microsoft.com/office/drawing/2014/main" id="{95553C3A-5563-4C8A-8422-A6A43FD3D877}"/>
                  </a:ext>
                </a:extLst>
              </p:cNvPr>
              <p:cNvSpPr/>
              <p:nvPr/>
            </p:nvSpPr>
            <p:spPr>
              <a:xfrm rot="10800000" flipV="1">
                <a:off x="8028203" y="2093444"/>
                <a:ext cx="748784" cy="1335556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26AC3A2D-68B7-451D-AE00-D38ABFDC4462}"/>
                  </a:ext>
                </a:extLst>
              </p:cNvPr>
              <p:cNvSpPr/>
              <p:nvPr/>
            </p:nvSpPr>
            <p:spPr>
              <a:xfrm>
                <a:off x="7018639" y="1037968"/>
                <a:ext cx="2767912" cy="2767912"/>
              </a:xfrm>
              <a:prstGeom prst="arc">
                <a:avLst>
                  <a:gd name="adj1" fmla="val 6026288"/>
                  <a:gd name="adj2" fmla="val 5856266"/>
                </a:avLst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D07F0C2-C0F5-4540-907F-EBF6A44F032D}"/>
                </a:ext>
              </a:extLst>
            </p:cNvPr>
            <p:cNvSpPr/>
            <p:nvPr/>
          </p:nvSpPr>
          <p:spPr>
            <a:xfrm>
              <a:off x="5281530" y="2484362"/>
              <a:ext cx="310442" cy="31044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DF96EB4-1B71-4E96-89F0-D93408CFD5EE}"/>
                </a:ext>
              </a:extLst>
            </p:cNvPr>
            <p:cNvSpPr/>
            <p:nvPr/>
          </p:nvSpPr>
          <p:spPr>
            <a:xfrm>
              <a:off x="4242816" y="2841228"/>
              <a:ext cx="310442" cy="31044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2DB59D9-F958-4BD9-9F36-05A243ED14E5}"/>
                </a:ext>
              </a:extLst>
            </p:cNvPr>
            <p:cNvSpPr/>
            <p:nvPr/>
          </p:nvSpPr>
          <p:spPr>
            <a:xfrm>
              <a:off x="5161202" y="3889511"/>
              <a:ext cx="310442" cy="3104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AEE295A-5FD3-438E-A75A-877D5E5D4A24}"/>
                </a:ext>
              </a:extLst>
            </p:cNvPr>
            <p:cNvSpPr/>
            <p:nvPr/>
          </p:nvSpPr>
          <p:spPr>
            <a:xfrm>
              <a:off x="4971610" y="3157140"/>
              <a:ext cx="310442" cy="31044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3611C8-1284-44EB-8E21-70BDE5A41A14}"/>
                </a:ext>
              </a:extLst>
            </p:cNvPr>
            <p:cNvCxnSpPr>
              <a:cxnSpLocks/>
            </p:cNvCxnSpPr>
            <p:nvPr/>
          </p:nvCxnSpPr>
          <p:spPr>
            <a:xfrm>
              <a:off x="4526978" y="3064204"/>
              <a:ext cx="444632" cy="18663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0B5FEE5-91AB-40A2-9E1F-19F4D89A5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220" y="2780916"/>
              <a:ext cx="189256" cy="38687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710C4699-1CF9-4588-AA4D-D375A5ABA5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6029" y="3475203"/>
              <a:ext cx="109772" cy="40668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C038EF6-4B6D-4D29-9AB6-F71F5D1CA16C}"/>
              </a:ext>
            </a:extLst>
          </p:cNvPr>
          <p:cNvGrpSpPr/>
          <p:nvPr/>
        </p:nvGrpSpPr>
        <p:grpSpPr>
          <a:xfrm>
            <a:off x="7993964" y="693666"/>
            <a:ext cx="3760954" cy="5338566"/>
            <a:chOff x="7993964" y="693666"/>
            <a:chExt cx="3760954" cy="533856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0F114A6-A118-462B-9ED8-D690A0C8F09E}"/>
                </a:ext>
              </a:extLst>
            </p:cNvPr>
            <p:cNvGrpSpPr/>
            <p:nvPr/>
          </p:nvGrpSpPr>
          <p:grpSpPr>
            <a:xfrm>
              <a:off x="7993964" y="693666"/>
              <a:ext cx="3760954" cy="5338566"/>
              <a:chOff x="7018639" y="1037968"/>
              <a:chExt cx="2767912" cy="3928970"/>
            </a:xfrm>
            <a:solidFill>
              <a:srgbClr val="FF6DB6"/>
            </a:solidFill>
          </p:grpSpPr>
          <p:sp>
            <p:nvSpPr>
              <p:cNvPr id="67" name="Isosceles Triangle 66">
                <a:extLst>
                  <a:ext uri="{FF2B5EF4-FFF2-40B4-BE49-F238E27FC236}">
                    <a16:creationId xmlns:a16="http://schemas.microsoft.com/office/drawing/2014/main" id="{55E4F55F-C72A-44E0-85BF-AE53DD93D82E}"/>
                  </a:ext>
                </a:extLst>
              </p:cNvPr>
              <p:cNvSpPr/>
              <p:nvPr/>
            </p:nvSpPr>
            <p:spPr>
              <a:xfrm flipV="1">
                <a:off x="7315200" y="3271526"/>
                <a:ext cx="2174790" cy="1469190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8" name="Isosceles Triangle 67">
                <a:extLst>
                  <a:ext uri="{FF2B5EF4-FFF2-40B4-BE49-F238E27FC236}">
                    <a16:creationId xmlns:a16="http://schemas.microsoft.com/office/drawing/2014/main" id="{9D551B26-46E0-407D-A773-42FA5D0FE75F}"/>
                  </a:ext>
                </a:extLst>
              </p:cNvPr>
              <p:cNvSpPr/>
              <p:nvPr/>
            </p:nvSpPr>
            <p:spPr>
              <a:xfrm>
                <a:off x="8254314" y="4641860"/>
                <a:ext cx="296562" cy="32507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85DA3A30-E894-4F57-9F4B-FEE49AEF795F}"/>
                  </a:ext>
                </a:extLst>
              </p:cNvPr>
              <p:cNvSpPr/>
              <p:nvPr/>
            </p:nvSpPr>
            <p:spPr>
              <a:xfrm rot="10800000" flipV="1">
                <a:off x="8028203" y="2093444"/>
                <a:ext cx="748784" cy="1335556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F1B60E8A-331C-4E79-9B21-38717031A23F}"/>
                  </a:ext>
                </a:extLst>
              </p:cNvPr>
              <p:cNvSpPr/>
              <p:nvPr/>
            </p:nvSpPr>
            <p:spPr>
              <a:xfrm>
                <a:off x="7018639" y="1037968"/>
                <a:ext cx="2767912" cy="2767912"/>
              </a:xfrm>
              <a:prstGeom prst="arc">
                <a:avLst>
                  <a:gd name="adj1" fmla="val 6026288"/>
                  <a:gd name="adj2" fmla="val 5856266"/>
                </a:avLst>
              </a:pr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ECC1268-5FB3-4E48-A780-AD92FF2A9BC3}"/>
                </a:ext>
              </a:extLst>
            </p:cNvPr>
            <p:cNvSpPr/>
            <p:nvPr/>
          </p:nvSpPr>
          <p:spPr>
            <a:xfrm>
              <a:off x="10337353" y="1386071"/>
              <a:ext cx="329080" cy="3290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8D755FA-6E09-433C-B8CA-9BE049C71CFE}"/>
                </a:ext>
              </a:extLst>
            </p:cNvPr>
            <p:cNvSpPr/>
            <p:nvPr/>
          </p:nvSpPr>
          <p:spPr>
            <a:xfrm>
              <a:off x="8598051" y="1983634"/>
              <a:ext cx="329080" cy="32908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B5EDA17-808F-4DE5-9948-E67E1165735D}"/>
                </a:ext>
              </a:extLst>
            </p:cNvPr>
            <p:cNvSpPr/>
            <p:nvPr/>
          </p:nvSpPr>
          <p:spPr>
            <a:xfrm>
              <a:off x="10135866" y="3738960"/>
              <a:ext cx="329080" cy="3290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CA77887-8D89-4643-80B8-161166C6351A}"/>
                </a:ext>
              </a:extLst>
            </p:cNvPr>
            <p:cNvSpPr/>
            <p:nvPr/>
          </p:nvSpPr>
          <p:spPr>
            <a:xfrm>
              <a:off x="9818399" y="2512622"/>
              <a:ext cx="329080" cy="32908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A8F3F19-8A26-4CD9-A8D9-AD28D06FEDE5}"/>
                </a:ext>
              </a:extLst>
            </p:cNvPr>
            <p:cNvCxnSpPr>
              <a:cxnSpLocks/>
            </p:cNvCxnSpPr>
            <p:nvPr/>
          </p:nvCxnSpPr>
          <p:spPr>
            <a:xfrm>
              <a:off x="8972396" y="2238644"/>
              <a:ext cx="786666" cy="330202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2C185A6-DDA3-4822-A06D-128CE2E6C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9945" y="1770033"/>
              <a:ext cx="334841" cy="684471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C31B95F-004C-45B3-884E-AA9381D695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55569" y="2913539"/>
              <a:ext cx="194214" cy="719531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9249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57"/>
    </mc:Choice>
    <mc:Fallback>
      <p:transition spd="slow" advTm="10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B4EEC-A5C7-43D6-BBAA-96E201B4C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48" b="92828" l="7769" r="93028">
                        <a14:foregroundMark x1="9960" y1="40369" x2="12550" y2="60451"/>
                        <a14:foregroundMark x1="12550" y1="60451" x2="33466" y2="85246"/>
                        <a14:foregroundMark x1="33466" y1="85246" x2="47410" y2="90984"/>
                        <a14:foregroundMark x1="47410" y1="90984" x2="57171" y2="88730"/>
                        <a14:foregroundMark x1="57171" y1="88730" x2="72709" y2="79303"/>
                        <a14:foregroundMark x1="72709" y1="79303" x2="83267" y2="68238"/>
                        <a14:foregroundMark x1="83267" y1="68238" x2="89641" y2="53484"/>
                        <a14:foregroundMark x1="89641" y1="53484" x2="78088" y2="26639"/>
                        <a14:foregroundMark x1="78088" y1="26639" x2="66932" y2="12910"/>
                        <a14:foregroundMark x1="66932" y1="12910" x2="47410" y2="6352"/>
                        <a14:foregroundMark x1="47410" y1="6352" x2="23904" y2="28689"/>
                        <a14:foregroundMark x1="23904" y1="28689" x2="13944" y2="30943"/>
                        <a14:foregroundMark x1="8167" y1="40369" x2="7769" y2="55328"/>
                        <a14:foregroundMark x1="7769" y1="55328" x2="12948" y2="40779"/>
                        <a14:foregroundMark x1="12948" y1="40779" x2="12351" y2="38525"/>
                        <a14:foregroundMark x1="33865" y1="88934" x2="44024" y2="92623"/>
                        <a14:foregroundMark x1="44024" y1="92623" x2="56773" y2="92828"/>
                        <a14:foregroundMark x1="56773" y1="92828" x2="41833" y2="85861"/>
                        <a14:foregroundMark x1="41833" y1="85861" x2="35060" y2="86475"/>
                        <a14:foregroundMark x1="92829" y1="46107" x2="93028" y2="51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5623" y="2957141"/>
            <a:ext cx="3400759" cy="3305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15BBF2-8CEC-412F-A3B3-68CE48EBE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48" b="92828" l="7769" r="93028">
                        <a14:foregroundMark x1="9960" y1="40369" x2="12550" y2="60451"/>
                        <a14:foregroundMark x1="12550" y1="60451" x2="33466" y2="85246"/>
                        <a14:foregroundMark x1="33466" y1="85246" x2="47410" y2="90984"/>
                        <a14:foregroundMark x1="47410" y1="90984" x2="57171" y2="88730"/>
                        <a14:foregroundMark x1="57171" y1="88730" x2="72709" y2="79303"/>
                        <a14:foregroundMark x1="72709" y1="79303" x2="83267" y2="68238"/>
                        <a14:foregroundMark x1="83267" y1="68238" x2="89641" y2="53484"/>
                        <a14:foregroundMark x1="89641" y1="53484" x2="78088" y2="26639"/>
                        <a14:foregroundMark x1="78088" y1="26639" x2="66932" y2="12910"/>
                        <a14:foregroundMark x1="66932" y1="12910" x2="47410" y2="6352"/>
                        <a14:foregroundMark x1="47410" y1="6352" x2="23904" y2="28689"/>
                        <a14:foregroundMark x1="23904" y1="28689" x2="13944" y2="30943"/>
                        <a14:foregroundMark x1="8167" y1="40369" x2="7769" y2="55328"/>
                        <a14:foregroundMark x1="7769" y1="55328" x2="12948" y2="40779"/>
                        <a14:foregroundMark x1="12948" y1="40779" x2="12351" y2="38525"/>
                        <a14:foregroundMark x1="33865" y1="88934" x2="44024" y2="92623"/>
                        <a14:foregroundMark x1="44024" y1="92623" x2="56773" y2="92828"/>
                        <a14:foregroundMark x1="56773" y1="92828" x2="41833" y2="85861"/>
                        <a14:foregroundMark x1="41833" y1="85861" x2="35060" y2="86475"/>
                        <a14:foregroundMark x1="92829" y1="46107" x2="93028" y2="51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9185" y="3443419"/>
            <a:ext cx="2400302" cy="2333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DFA5B2-81CB-46D3-ADFA-ED9AF9236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48" b="92828" l="7769" r="93028">
                        <a14:foregroundMark x1="9960" y1="40369" x2="12550" y2="60451"/>
                        <a14:foregroundMark x1="12550" y1="60451" x2="33466" y2="85246"/>
                        <a14:foregroundMark x1="33466" y1="85246" x2="47410" y2="90984"/>
                        <a14:foregroundMark x1="47410" y1="90984" x2="57171" y2="88730"/>
                        <a14:foregroundMark x1="57171" y1="88730" x2="72709" y2="79303"/>
                        <a14:foregroundMark x1="72709" y1="79303" x2="83267" y2="68238"/>
                        <a14:foregroundMark x1="83267" y1="68238" x2="89641" y2="53484"/>
                        <a14:foregroundMark x1="89641" y1="53484" x2="78088" y2="26639"/>
                        <a14:foregroundMark x1="78088" y1="26639" x2="66932" y2="12910"/>
                        <a14:foregroundMark x1="66932" y1="12910" x2="47410" y2="6352"/>
                        <a14:foregroundMark x1="47410" y1="6352" x2="23904" y2="28689"/>
                        <a14:foregroundMark x1="23904" y1="28689" x2="13944" y2="30943"/>
                        <a14:foregroundMark x1="8167" y1="40369" x2="7769" y2="55328"/>
                        <a14:foregroundMark x1="7769" y1="55328" x2="12948" y2="40779"/>
                        <a14:foregroundMark x1="12948" y1="40779" x2="12351" y2="38525"/>
                        <a14:foregroundMark x1="33865" y1="88934" x2="44024" y2="92623"/>
                        <a14:foregroundMark x1="44024" y1="92623" x2="56773" y2="92828"/>
                        <a14:foregroundMark x1="56773" y1="92828" x2="41833" y2="85861"/>
                        <a14:foregroundMark x1="41833" y1="85861" x2="35060" y2="86475"/>
                        <a14:foregroundMark x1="92829" y1="46107" x2="93028" y2="51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484" y="4105299"/>
            <a:ext cx="1038566" cy="1009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4B1F49-5DB7-43B6-A4D6-D1A6CD685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48" b="92828" l="7769" r="93028">
                        <a14:foregroundMark x1="9960" y1="40369" x2="12550" y2="60451"/>
                        <a14:foregroundMark x1="12550" y1="60451" x2="33466" y2="85246"/>
                        <a14:foregroundMark x1="33466" y1="85246" x2="47410" y2="90984"/>
                        <a14:foregroundMark x1="47410" y1="90984" x2="57171" y2="88730"/>
                        <a14:foregroundMark x1="57171" y1="88730" x2="72709" y2="79303"/>
                        <a14:foregroundMark x1="72709" y1="79303" x2="83267" y2="68238"/>
                        <a14:foregroundMark x1="83267" y1="68238" x2="89641" y2="53484"/>
                        <a14:foregroundMark x1="89641" y1="53484" x2="78088" y2="26639"/>
                        <a14:foregroundMark x1="78088" y1="26639" x2="66932" y2="12910"/>
                        <a14:foregroundMark x1="66932" y1="12910" x2="47410" y2="6352"/>
                        <a14:foregroundMark x1="47410" y1="6352" x2="23904" y2="28689"/>
                        <a14:foregroundMark x1="23904" y1="28689" x2="13944" y2="30943"/>
                        <a14:foregroundMark x1="8167" y1="40369" x2="7769" y2="55328"/>
                        <a14:foregroundMark x1="7769" y1="55328" x2="12948" y2="40779"/>
                        <a14:foregroundMark x1="12948" y1="40779" x2="12351" y2="38525"/>
                        <a14:foregroundMark x1="33865" y1="88934" x2="44024" y2="92623"/>
                        <a14:foregroundMark x1="44024" y1="92623" x2="56773" y2="92828"/>
                        <a14:foregroundMark x1="56773" y1="92828" x2="41833" y2="85861"/>
                        <a14:foregroundMark x1="41833" y1="85861" x2="35060" y2="86475"/>
                        <a14:foregroundMark x1="92829" y1="46107" x2="93028" y2="51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2513" y="3443419"/>
            <a:ext cx="2400302" cy="2333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7C54F-76A8-4F3E-A3B0-4E7A85703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48" b="92828" l="7769" r="93028">
                        <a14:foregroundMark x1="9960" y1="40369" x2="12550" y2="60451"/>
                        <a14:foregroundMark x1="12550" y1="60451" x2="33466" y2="85246"/>
                        <a14:foregroundMark x1="33466" y1="85246" x2="47410" y2="90984"/>
                        <a14:foregroundMark x1="47410" y1="90984" x2="57171" y2="88730"/>
                        <a14:foregroundMark x1="57171" y1="88730" x2="72709" y2="79303"/>
                        <a14:foregroundMark x1="72709" y1="79303" x2="83267" y2="68238"/>
                        <a14:foregroundMark x1="83267" y1="68238" x2="89641" y2="53484"/>
                        <a14:foregroundMark x1="89641" y1="53484" x2="78088" y2="26639"/>
                        <a14:foregroundMark x1="78088" y1="26639" x2="66932" y2="12910"/>
                        <a14:foregroundMark x1="66932" y1="12910" x2="47410" y2="6352"/>
                        <a14:foregroundMark x1="47410" y1="6352" x2="23904" y2="28689"/>
                        <a14:foregroundMark x1="23904" y1="28689" x2="13944" y2="30943"/>
                        <a14:foregroundMark x1="8167" y1="40369" x2="7769" y2="55328"/>
                        <a14:foregroundMark x1="7769" y1="55328" x2="12948" y2="40779"/>
                        <a14:foregroundMark x1="12948" y1="40779" x2="12351" y2="38525"/>
                        <a14:foregroundMark x1="33865" y1="88934" x2="44024" y2="92623"/>
                        <a14:foregroundMark x1="44024" y1="92623" x2="56773" y2="92828"/>
                        <a14:foregroundMark x1="56773" y1="92828" x2="41833" y2="85861"/>
                        <a14:foregroundMark x1="41833" y1="85861" x2="35060" y2="86475"/>
                        <a14:foregroundMark x1="92829" y1="46107" x2="93028" y2="51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8950" y="4105299"/>
            <a:ext cx="1038566" cy="1009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B93E09-E96C-4883-9DE0-3E8D124FAC6D}"/>
                  </a:ext>
                </a:extLst>
              </p:cNvPr>
              <p:cNvSpPr txBox="1"/>
              <p:nvPr/>
            </p:nvSpPr>
            <p:spPr>
              <a:xfrm>
                <a:off x="797631" y="1633703"/>
                <a:ext cx="285257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GB" sz="8000" b="0" i="0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B93E09-E96C-4883-9DE0-3E8D124FA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31" y="1633703"/>
                <a:ext cx="2852574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CFB51C-E923-42C8-9246-C00BF8F44A1A}"/>
                  </a:ext>
                </a:extLst>
              </p:cNvPr>
              <p:cNvSpPr txBox="1"/>
              <p:nvPr/>
            </p:nvSpPr>
            <p:spPr>
              <a:xfrm>
                <a:off x="8541795" y="1633702"/>
                <a:ext cx="285257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GB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GB" sz="8000" b="0" i="0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CFB51C-E923-42C8-9246-C00BF8F44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795" y="1633702"/>
                <a:ext cx="2852574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443ED77-25D2-48C8-928A-9CEF3194CAC7}"/>
              </a:ext>
            </a:extLst>
          </p:cNvPr>
          <p:cNvSpPr txBox="1"/>
          <p:nvPr/>
        </p:nvSpPr>
        <p:spPr>
          <a:xfrm>
            <a:off x="226159" y="727276"/>
            <a:ext cx="3995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Expansion Rate</a:t>
            </a:r>
            <a:endParaRPr lang="en-CA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7C9F4B-7E2C-4AE6-80A7-7EC3E24376FC}"/>
              </a:ext>
            </a:extLst>
          </p:cNvPr>
          <p:cNvSpPr txBox="1"/>
          <p:nvPr/>
        </p:nvSpPr>
        <p:spPr>
          <a:xfrm>
            <a:off x="7620107" y="727276"/>
            <a:ext cx="4571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Acceleration Rate</a:t>
            </a:r>
            <a:endParaRPr lang="en-CA" sz="4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29B85F-5CC0-4026-8C65-63AE6A8F3DB3}"/>
              </a:ext>
            </a:extLst>
          </p:cNvPr>
          <p:cNvSpPr/>
          <p:nvPr/>
        </p:nvSpPr>
        <p:spPr>
          <a:xfrm>
            <a:off x="247650" y="3009900"/>
            <a:ext cx="11696700" cy="1562100"/>
          </a:xfrm>
          <a:custGeom>
            <a:avLst/>
            <a:gdLst>
              <a:gd name="connsiteX0" fmla="*/ 0 w 11696700"/>
              <a:gd name="connsiteY0" fmla="*/ 1562100 h 1562100"/>
              <a:gd name="connsiteX1" fmla="*/ 5810250 w 11696700"/>
              <a:gd name="connsiteY1" fmla="*/ 0 h 1562100"/>
              <a:gd name="connsiteX2" fmla="*/ 11696700 w 11696700"/>
              <a:gd name="connsiteY2" fmla="*/ 1562100 h 1562100"/>
              <a:gd name="connsiteX0" fmla="*/ 0 w 11696700"/>
              <a:gd name="connsiteY0" fmla="*/ 1562100 h 1562100"/>
              <a:gd name="connsiteX1" fmla="*/ 5810250 w 11696700"/>
              <a:gd name="connsiteY1" fmla="*/ 0 h 1562100"/>
              <a:gd name="connsiteX2" fmla="*/ 11696700 w 11696700"/>
              <a:gd name="connsiteY2" fmla="*/ 1562100 h 1562100"/>
              <a:gd name="connsiteX0" fmla="*/ 0 w 11696700"/>
              <a:gd name="connsiteY0" fmla="*/ 1562100 h 1562100"/>
              <a:gd name="connsiteX1" fmla="*/ 5810250 w 11696700"/>
              <a:gd name="connsiteY1" fmla="*/ 0 h 1562100"/>
              <a:gd name="connsiteX2" fmla="*/ 11696700 w 11696700"/>
              <a:gd name="connsiteY2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96700" h="1562100">
                <a:moveTo>
                  <a:pt x="0" y="1562100"/>
                </a:moveTo>
                <a:cubicBezTo>
                  <a:pt x="1568450" y="609600"/>
                  <a:pt x="3860800" y="0"/>
                  <a:pt x="5810250" y="0"/>
                </a:cubicBezTo>
                <a:cubicBezTo>
                  <a:pt x="7759700" y="0"/>
                  <a:pt x="9880600" y="476250"/>
                  <a:pt x="11696700" y="1562100"/>
                </a:cubicBezTo>
              </a:path>
            </a:pathLst>
          </a:custGeom>
          <a:noFill/>
          <a:ln w="76200"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2D495C-2ED8-4E78-9F4E-242C668FF60A}"/>
              </a:ext>
            </a:extLst>
          </p:cNvPr>
          <p:cNvSpPr/>
          <p:nvPr/>
        </p:nvSpPr>
        <p:spPr>
          <a:xfrm flipV="1">
            <a:off x="247650" y="4648200"/>
            <a:ext cx="11696700" cy="1562100"/>
          </a:xfrm>
          <a:custGeom>
            <a:avLst/>
            <a:gdLst>
              <a:gd name="connsiteX0" fmla="*/ 0 w 11696700"/>
              <a:gd name="connsiteY0" fmla="*/ 1562100 h 1562100"/>
              <a:gd name="connsiteX1" fmla="*/ 5810250 w 11696700"/>
              <a:gd name="connsiteY1" fmla="*/ 0 h 1562100"/>
              <a:gd name="connsiteX2" fmla="*/ 11696700 w 11696700"/>
              <a:gd name="connsiteY2" fmla="*/ 1562100 h 1562100"/>
              <a:gd name="connsiteX0" fmla="*/ 0 w 11696700"/>
              <a:gd name="connsiteY0" fmla="*/ 1562100 h 1562100"/>
              <a:gd name="connsiteX1" fmla="*/ 5810250 w 11696700"/>
              <a:gd name="connsiteY1" fmla="*/ 0 h 1562100"/>
              <a:gd name="connsiteX2" fmla="*/ 11696700 w 11696700"/>
              <a:gd name="connsiteY2" fmla="*/ 1562100 h 1562100"/>
              <a:gd name="connsiteX0" fmla="*/ 0 w 11696700"/>
              <a:gd name="connsiteY0" fmla="*/ 1562100 h 1562100"/>
              <a:gd name="connsiteX1" fmla="*/ 5810250 w 11696700"/>
              <a:gd name="connsiteY1" fmla="*/ 0 h 1562100"/>
              <a:gd name="connsiteX2" fmla="*/ 11696700 w 11696700"/>
              <a:gd name="connsiteY2" fmla="*/ 15621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96700" h="1562100">
                <a:moveTo>
                  <a:pt x="0" y="1562100"/>
                </a:moveTo>
                <a:cubicBezTo>
                  <a:pt x="1568450" y="609600"/>
                  <a:pt x="3860800" y="0"/>
                  <a:pt x="5810250" y="0"/>
                </a:cubicBezTo>
                <a:cubicBezTo>
                  <a:pt x="7759700" y="0"/>
                  <a:pt x="9880600" y="476250"/>
                  <a:pt x="11696700" y="1562100"/>
                </a:cubicBezTo>
              </a:path>
            </a:pathLst>
          </a:custGeom>
          <a:noFill/>
          <a:ln w="76200">
            <a:solidFill>
              <a:srgbClr val="FF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80EAD184-A129-4AD4-AFF7-6F94384290DA}"/>
              </a:ext>
            </a:extLst>
          </p:cNvPr>
          <p:cNvSpPr/>
          <p:nvPr/>
        </p:nvSpPr>
        <p:spPr>
          <a:xfrm rot="4588569">
            <a:off x="3051107" y="204183"/>
            <a:ext cx="405305" cy="5798106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445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77"/>
    </mc:Choice>
    <mc:Fallback xmlns="">
      <p:transition spd="slow" advTm="18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0F0020-E1A4-42CB-A9A8-CCCCAA236A56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40155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800" dirty="0"/>
                  <a:t>Friedmann Equations, Static Solution: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̈"/>
                        <m:ctrlP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0F0020-E1A4-42CB-A9A8-CCCCAA236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401550" cy="830997"/>
              </a:xfrm>
              <a:prstGeom prst="rect">
                <a:avLst/>
              </a:prstGeom>
              <a:blipFill>
                <a:blip r:embed="rId3"/>
                <a:stretch>
                  <a:fillRect l="-2212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9992E2-AB13-4C71-9C8F-C5372BD96F7C}"/>
                  </a:ext>
                </a:extLst>
              </p:cNvPr>
              <p:cNvSpPr txBox="1"/>
              <p:nvPr/>
            </p:nvSpPr>
            <p:spPr>
              <a:xfrm>
                <a:off x="456306" y="4109701"/>
                <a:ext cx="4971100" cy="124425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4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48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4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𝛬</m:t>
                        </m:r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9992E2-AB13-4C71-9C8F-C5372BD96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06" y="4109701"/>
                <a:ext cx="4971100" cy="12442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594FE-79FB-49BA-BBB9-0AF3ECC5AB7E}"/>
                  </a:ext>
                </a:extLst>
              </p:cNvPr>
              <p:cNvSpPr txBox="1"/>
              <p:nvPr/>
            </p:nvSpPr>
            <p:spPr>
              <a:xfrm>
                <a:off x="456306" y="962147"/>
                <a:ext cx="6610497" cy="126259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4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𝛬</m:t>
                        </m:r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2594FE-79FB-49BA-BBB9-0AF3ECC5A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06" y="962147"/>
                <a:ext cx="6610497" cy="12625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954B09-7B6E-42F5-8DD3-5BBBB6612CD1}"/>
                  </a:ext>
                </a:extLst>
              </p:cNvPr>
              <p:cNvSpPr txBox="1"/>
              <p:nvPr/>
            </p:nvSpPr>
            <p:spPr>
              <a:xfrm>
                <a:off x="12726964" y="0"/>
                <a:ext cx="7042323" cy="65041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48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4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48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𝛬</m:t>
                        </m:r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48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4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48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48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GB" sz="4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48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4800" i="1" dirty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48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800"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𝐺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CA" sz="4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954B09-7B6E-42F5-8DD3-5BBBB6612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6964" y="0"/>
                <a:ext cx="7042323" cy="65041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7879EC84-6C49-4448-91AD-921B70A9932A}"/>
              </a:ext>
            </a:extLst>
          </p:cNvPr>
          <p:cNvGrpSpPr/>
          <p:nvPr/>
        </p:nvGrpSpPr>
        <p:grpSpPr>
          <a:xfrm>
            <a:off x="1322970" y="2224737"/>
            <a:ext cx="10713164" cy="1612364"/>
            <a:chOff x="1322970" y="2224737"/>
            <a:chExt cx="10713164" cy="16123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3596E96-0508-4601-8D56-EF13BF0D0347}"/>
                    </a:ext>
                  </a:extLst>
                </p:cNvPr>
                <p:cNvSpPr txBox="1"/>
                <p:nvPr/>
              </p:nvSpPr>
              <p:spPr>
                <a:xfrm>
                  <a:off x="5790224" y="2224737"/>
                  <a:ext cx="6245910" cy="161236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r>
                        <a:rPr lang="en-GB" sz="66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𝛬</m:t>
                      </m:r>
                      <m:r>
                        <a:rPr lang="en-GB" sz="6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60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p>
                            <m:sSup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6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6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6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a14:m>
                  <a:r>
                    <a:rPr lang="en-CA" sz="6600" dirty="0"/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3596E96-0508-4601-8D56-EF13BF0D03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224" y="2224737"/>
                  <a:ext cx="6245910" cy="16123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row: Bent-Up 16">
              <a:extLst>
                <a:ext uri="{FF2B5EF4-FFF2-40B4-BE49-F238E27FC236}">
                  <a16:creationId xmlns:a16="http://schemas.microsoft.com/office/drawing/2014/main" id="{53491909-0308-43D7-8802-CCB6303B2A59}"/>
                </a:ext>
              </a:extLst>
            </p:cNvPr>
            <p:cNvSpPr/>
            <p:nvPr/>
          </p:nvSpPr>
          <p:spPr>
            <a:xfrm rot="5400000">
              <a:off x="2337171" y="1324429"/>
              <a:ext cx="1209368" cy="3237769"/>
            </a:xfrm>
            <a:prstGeom prst="bentUpArrow">
              <a:avLst>
                <a:gd name="adj1" fmla="val 39402"/>
                <a:gd name="adj2" fmla="val 28001"/>
                <a:gd name="adj3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2475B4-1724-472C-AA7F-FA3F3B882ABE}"/>
              </a:ext>
            </a:extLst>
          </p:cNvPr>
          <p:cNvGrpSpPr/>
          <p:nvPr/>
        </p:nvGrpSpPr>
        <p:grpSpPr>
          <a:xfrm>
            <a:off x="1322970" y="5099691"/>
            <a:ext cx="10713164" cy="1612364"/>
            <a:chOff x="1322970" y="5099691"/>
            <a:chExt cx="10713164" cy="16123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AD342CA-9744-4904-A3AB-A73A734CB448}"/>
                    </a:ext>
                  </a:extLst>
                </p:cNvPr>
                <p:cNvSpPr txBox="1"/>
                <p:nvPr/>
              </p:nvSpPr>
              <p:spPr>
                <a:xfrm>
                  <a:off x="5600700" y="5099691"/>
                  <a:ext cx="6435434" cy="161236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sSup>
                            <m:sSup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6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60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p>
                            <m:sSup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 dirty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6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a14:m>
                  <a:r>
                    <a:rPr lang="en-CA" sz="6600" dirty="0"/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AD342CA-9744-4904-A3AB-A73A734CB4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0700" y="5099691"/>
                  <a:ext cx="6435434" cy="161236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row: Bent-Up 17">
              <a:extLst>
                <a:ext uri="{FF2B5EF4-FFF2-40B4-BE49-F238E27FC236}">
                  <a16:creationId xmlns:a16="http://schemas.microsoft.com/office/drawing/2014/main" id="{3E821D05-4AD7-43F8-8B7F-E5108D55E04D}"/>
                </a:ext>
              </a:extLst>
            </p:cNvPr>
            <p:cNvSpPr/>
            <p:nvPr/>
          </p:nvSpPr>
          <p:spPr>
            <a:xfrm rot="5400000">
              <a:off x="2337171" y="4418762"/>
              <a:ext cx="1209368" cy="3237769"/>
            </a:xfrm>
            <a:prstGeom prst="bentUpArrow">
              <a:avLst>
                <a:gd name="adj1" fmla="val 39402"/>
                <a:gd name="adj2" fmla="val 28001"/>
                <a:gd name="adj3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5792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29"/>
    </mc:Choice>
    <mc:Fallback xmlns="">
      <p:transition spd="slow" advTm="52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A8AEC51-823C-477A-AB8A-52EE069A7F7A}"/>
              </a:ext>
            </a:extLst>
          </p:cNvPr>
          <p:cNvGrpSpPr/>
          <p:nvPr/>
        </p:nvGrpSpPr>
        <p:grpSpPr>
          <a:xfrm>
            <a:off x="209550" y="0"/>
            <a:ext cx="11982450" cy="6957699"/>
            <a:chOff x="209550" y="0"/>
            <a:chExt cx="11982450" cy="69576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874714-5A05-4D58-85B0-CBEEE836DFC3}"/>
                </a:ext>
              </a:extLst>
            </p:cNvPr>
            <p:cNvSpPr txBox="1"/>
            <p:nvPr/>
          </p:nvSpPr>
          <p:spPr>
            <a:xfrm>
              <a:off x="209550" y="386834"/>
              <a:ext cx="4343400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800" dirty="0"/>
                <a:t>Source (link in description):</a:t>
              </a:r>
            </a:p>
            <a:p>
              <a:r>
                <a:rPr lang="en-CA" sz="2800" dirty="0">
                  <a:hlinkClick r:id="rId3"/>
                </a:rPr>
                <a:t>https://einsteinpapers.press.princeton.edu/vol13-trans/301</a:t>
              </a:r>
              <a:endParaRPr lang="en-CA" sz="2800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0EC5BD3-EEF0-4FA6-ADBC-A96D75720B9F}"/>
                </a:ext>
              </a:extLst>
            </p:cNvPr>
            <p:cNvGrpSpPr/>
            <p:nvPr/>
          </p:nvGrpSpPr>
          <p:grpSpPr>
            <a:xfrm>
              <a:off x="4782898" y="0"/>
              <a:ext cx="7409102" cy="6957699"/>
              <a:chOff x="4782898" y="0"/>
              <a:chExt cx="7409102" cy="695769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632D60C-F803-4D87-A4E4-CE284D54AC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63380"/>
              <a:stretch/>
            </p:blipFill>
            <p:spPr>
              <a:xfrm>
                <a:off x="4782899" y="0"/>
                <a:ext cx="7409101" cy="14859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77C9C5C-BDB0-4888-A947-B9BDF039D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2899" y="3600450"/>
                <a:ext cx="7409101" cy="335724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9E2A1E9-85F3-4D0C-88BC-A4A7DBC447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7887"/>
              <a:stretch/>
            </p:blipFill>
            <p:spPr>
              <a:xfrm>
                <a:off x="4782898" y="1485900"/>
                <a:ext cx="7409101" cy="2114550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C2C577-1FBC-495D-A380-6DC6C70C82F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32280" y="3216600"/>
              <a:ext cx="6579360" cy="372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C2C577-1FBC-495D-A380-6DC6C70C82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2920" y="3207240"/>
                <a:ext cx="6598080" cy="390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8782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14"/>
    </mc:Choice>
    <mc:Fallback xmlns="">
      <p:transition spd="slow" advTm="12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790CDFD-C45B-4272-A889-F0123BC1093F}"/>
              </a:ext>
            </a:extLst>
          </p:cNvPr>
          <p:cNvGrpSpPr/>
          <p:nvPr/>
        </p:nvGrpSpPr>
        <p:grpSpPr>
          <a:xfrm>
            <a:off x="164674" y="0"/>
            <a:ext cx="12027326" cy="6343650"/>
            <a:chOff x="164674" y="0"/>
            <a:chExt cx="12027326" cy="63436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E4BA53-65D9-4BEB-86B1-8C896F239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21" r="8042"/>
            <a:stretch/>
          </p:blipFill>
          <p:spPr>
            <a:xfrm>
              <a:off x="4508074" y="0"/>
              <a:ext cx="7683926" cy="63436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ADD5BF-1784-43C9-9FF5-6684908BDD43}"/>
                </a:ext>
              </a:extLst>
            </p:cNvPr>
            <p:cNvSpPr txBox="1"/>
            <p:nvPr/>
          </p:nvSpPr>
          <p:spPr>
            <a:xfrm>
              <a:off x="164674" y="443984"/>
              <a:ext cx="4343400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800" dirty="0"/>
                <a:t>Source (link in description):</a:t>
              </a:r>
            </a:p>
            <a:p>
              <a:r>
                <a:rPr lang="en-CA" sz="2800" dirty="0">
                  <a:hlinkClick r:id="rId4"/>
                </a:rPr>
                <a:t>https://einsteinpapers.press.princeton.edu/vol14-trans/77</a:t>
              </a:r>
              <a:endParaRPr lang="en-CA" sz="28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B1CAB5-3FC7-448D-A55D-FD82E8BAD9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64880" y="4613040"/>
              <a:ext cx="7292160" cy="31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B1CAB5-3FC7-448D-A55D-FD82E8BAD9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55520" y="4603680"/>
                <a:ext cx="7310880" cy="336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0465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72"/>
    </mc:Choice>
    <mc:Fallback xmlns="">
      <p:transition spd="slow" advTm="11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FAB39-FA50-4521-A084-61280ED0EA55}"/>
              </a:ext>
            </a:extLst>
          </p:cNvPr>
          <p:cNvSpPr txBox="1"/>
          <p:nvPr/>
        </p:nvSpPr>
        <p:spPr>
          <a:xfrm>
            <a:off x="616953" y="658921"/>
            <a:ext cx="11173994" cy="2308324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dirty="0"/>
              <a:t>Actual astronomical evidence for an expanding universe: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2C2E0-8108-468B-AAD5-070386104AEB}"/>
              </a:ext>
            </a:extLst>
          </p:cNvPr>
          <p:cNvSpPr txBox="1"/>
          <p:nvPr/>
        </p:nvSpPr>
        <p:spPr>
          <a:xfrm>
            <a:off x="985890" y="4198894"/>
            <a:ext cx="10436120" cy="1631216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0000" dirty="0">
                <a:solidFill>
                  <a:srgbClr val="FF0000"/>
                </a:solidFill>
              </a:rPr>
              <a:t>Redshift</a:t>
            </a:r>
            <a:r>
              <a:rPr lang="en-GB" sz="10000" dirty="0"/>
              <a:t> of galaxies.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50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61"/>
    </mc:Choice>
    <mc:Fallback xmlns="">
      <p:transition spd="slow" advTm="21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2BF07C31-340F-4FCA-B283-6526CD19D777}"/>
              </a:ext>
            </a:extLst>
          </p:cNvPr>
          <p:cNvSpPr/>
          <p:nvPr/>
        </p:nvSpPr>
        <p:spPr>
          <a:xfrm>
            <a:off x="2066990" y="2811638"/>
            <a:ext cx="686749" cy="686749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485DC32-A299-48B1-A8CF-9E6F8459B0AA}"/>
              </a:ext>
            </a:extLst>
          </p:cNvPr>
          <p:cNvSpPr/>
          <p:nvPr/>
        </p:nvSpPr>
        <p:spPr>
          <a:xfrm>
            <a:off x="1770016" y="2514663"/>
            <a:ext cx="1280696" cy="1280696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55F1C2-ABDE-4CD9-B9DC-FCB64E06B720}"/>
              </a:ext>
            </a:extLst>
          </p:cNvPr>
          <p:cNvSpPr/>
          <p:nvPr/>
        </p:nvSpPr>
        <p:spPr>
          <a:xfrm>
            <a:off x="1398802" y="2143449"/>
            <a:ext cx="2023125" cy="2023125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91DE14-3F83-4367-AA07-6E69CDA4212D}"/>
              </a:ext>
            </a:extLst>
          </p:cNvPr>
          <p:cNvSpPr/>
          <p:nvPr/>
        </p:nvSpPr>
        <p:spPr>
          <a:xfrm>
            <a:off x="1046148" y="1795435"/>
            <a:ext cx="2728433" cy="2728434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DDFB5BE-3A6C-4389-BCF0-FDA45E188153}"/>
              </a:ext>
            </a:extLst>
          </p:cNvPr>
          <p:cNvSpPr/>
          <p:nvPr/>
        </p:nvSpPr>
        <p:spPr>
          <a:xfrm>
            <a:off x="656371" y="1401018"/>
            <a:ext cx="3507986" cy="3507986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68D7E3-4596-4F64-AB2F-321510516B05}"/>
              </a:ext>
            </a:extLst>
          </p:cNvPr>
          <p:cNvSpPr/>
          <p:nvPr/>
        </p:nvSpPr>
        <p:spPr>
          <a:xfrm>
            <a:off x="303716" y="1048363"/>
            <a:ext cx="4213296" cy="4213297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79ED59-7F6E-4FE8-BE7E-E9B9225474C0}"/>
              </a:ext>
            </a:extLst>
          </p:cNvPr>
          <p:cNvGrpSpPr/>
          <p:nvPr/>
        </p:nvGrpSpPr>
        <p:grpSpPr>
          <a:xfrm>
            <a:off x="2757916" y="5694747"/>
            <a:ext cx="1851901" cy="1030051"/>
            <a:chOff x="2790502" y="5184342"/>
            <a:chExt cx="1375591" cy="80548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CA92E0C-7EF8-4B63-A8BC-ECE2B895ECF1}"/>
                </a:ext>
              </a:extLst>
            </p:cNvPr>
            <p:cNvGrpSpPr/>
            <p:nvPr/>
          </p:nvGrpSpPr>
          <p:grpSpPr>
            <a:xfrm flipH="1">
              <a:off x="2790502" y="5184342"/>
              <a:ext cx="823553" cy="805487"/>
              <a:chOff x="5717365" y="4875151"/>
              <a:chExt cx="8625433" cy="138567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A5C282A-CC12-4AF4-9EBE-D372948924D8}"/>
                  </a:ext>
                </a:extLst>
              </p:cNvPr>
              <p:cNvSpPr/>
              <p:nvPr/>
            </p:nvSpPr>
            <p:spPr>
              <a:xfrm>
                <a:off x="8561061" y="4875155"/>
                <a:ext cx="2890869" cy="1385667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76200">
                <a:solidFill>
                  <a:srgbClr val="FFC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DE5A5A8-89C2-4801-9063-1B66867655DE}"/>
                  </a:ext>
                </a:extLst>
              </p:cNvPr>
              <p:cNvSpPr/>
              <p:nvPr/>
            </p:nvSpPr>
            <p:spPr>
              <a:xfrm>
                <a:off x="11451928" y="4875151"/>
                <a:ext cx="2890870" cy="1385673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76200">
                <a:solidFill>
                  <a:srgbClr val="FFC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C016E1C-7FB2-4AC3-BFEF-DB42B7536D9C}"/>
                  </a:ext>
                </a:extLst>
              </p:cNvPr>
              <p:cNvSpPr/>
              <p:nvPr/>
            </p:nvSpPr>
            <p:spPr>
              <a:xfrm>
                <a:off x="5717365" y="4875155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76200">
                <a:solidFill>
                  <a:srgbClr val="FFC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1EC29DF-6709-44E3-878B-926D63504CCC}"/>
                </a:ext>
              </a:extLst>
            </p:cNvPr>
            <p:cNvGrpSpPr/>
            <p:nvPr/>
          </p:nvGrpSpPr>
          <p:grpSpPr>
            <a:xfrm flipH="1">
              <a:off x="3614055" y="5184343"/>
              <a:ext cx="552038" cy="805486"/>
              <a:chOff x="8561061" y="4875151"/>
              <a:chExt cx="5781737" cy="1385673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3A91236-49C5-4A79-8851-5418109A5FA0}"/>
                  </a:ext>
                </a:extLst>
              </p:cNvPr>
              <p:cNvSpPr/>
              <p:nvPr/>
            </p:nvSpPr>
            <p:spPr>
              <a:xfrm>
                <a:off x="8561061" y="4875155"/>
                <a:ext cx="2890869" cy="1385667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76200">
                <a:solidFill>
                  <a:srgbClr val="FFC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22B0300-4995-4003-A61A-72CF888A4545}"/>
                  </a:ext>
                </a:extLst>
              </p:cNvPr>
              <p:cNvSpPr/>
              <p:nvPr/>
            </p:nvSpPr>
            <p:spPr>
              <a:xfrm>
                <a:off x="11451928" y="4875151"/>
                <a:ext cx="2890870" cy="1385673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76200">
                <a:solidFill>
                  <a:srgbClr val="FFC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94DCA4-DA69-4AB9-AFCD-C4302D14879B}"/>
              </a:ext>
            </a:extLst>
          </p:cNvPr>
          <p:cNvGrpSpPr/>
          <p:nvPr/>
        </p:nvGrpSpPr>
        <p:grpSpPr>
          <a:xfrm flipH="1">
            <a:off x="303716" y="5694747"/>
            <a:ext cx="1851901" cy="1030051"/>
            <a:chOff x="2790502" y="5184342"/>
            <a:chExt cx="1375591" cy="80548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F94CB70-0099-4A99-A8FA-8C4E31385D9E}"/>
                </a:ext>
              </a:extLst>
            </p:cNvPr>
            <p:cNvGrpSpPr/>
            <p:nvPr/>
          </p:nvGrpSpPr>
          <p:grpSpPr>
            <a:xfrm flipH="1">
              <a:off x="2790502" y="5184342"/>
              <a:ext cx="823553" cy="805487"/>
              <a:chOff x="5717365" y="4875151"/>
              <a:chExt cx="8625433" cy="1385675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DF2B5E0-F422-4612-9467-56BF55751175}"/>
                  </a:ext>
                </a:extLst>
              </p:cNvPr>
              <p:cNvSpPr/>
              <p:nvPr/>
            </p:nvSpPr>
            <p:spPr>
              <a:xfrm>
                <a:off x="8561061" y="4875155"/>
                <a:ext cx="2890869" cy="1385667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76200">
                <a:solidFill>
                  <a:srgbClr val="FFC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C2FF30D-0AA9-4BC9-8E0D-7453EBA424AC}"/>
                  </a:ext>
                </a:extLst>
              </p:cNvPr>
              <p:cNvSpPr/>
              <p:nvPr/>
            </p:nvSpPr>
            <p:spPr>
              <a:xfrm>
                <a:off x="11451928" y="4875151"/>
                <a:ext cx="2890870" cy="1385673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76200">
                <a:solidFill>
                  <a:srgbClr val="FFC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D23CE9C-AB4B-449A-B54D-2BF21F2B5106}"/>
                  </a:ext>
                </a:extLst>
              </p:cNvPr>
              <p:cNvSpPr/>
              <p:nvPr/>
            </p:nvSpPr>
            <p:spPr>
              <a:xfrm>
                <a:off x="5717365" y="4875155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76200">
                <a:solidFill>
                  <a:srgbClr val="FFC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7F2581C-831D-40E2-B3AD-F96BD0A9C2E9}"/>
                </a:ext>
              </a:extLst>
            </p:cNvPr>
            <p:cNvGrpSpPr/>
            <p:nvPr/>
          </p:nvGrpSpPr>
          <p:grpSpPr>
            <a:xfrm flipH="1">
              <a:off x="3614055" y="5184343"/>
              <a:ext cx="552038" cy="805486"/>
              <a:chOff x="8561061" y="4875151"/>
              <a:chExt cx="5781737" cy="1385673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61F166A-F267-4F1E-BDB9-8F14F0DA8C75}"/>
                  </a:ext>
                </a:extLst>
              </p:cNvPr>
              <p:cNvSpPr/>
              <p:nvPr/>
            </p:nvSpPr>
            <p:spPr>
              <a:xfrm>
                <a:off x="8561061" y="4875155"/>
                <a:ext cx="2890869" cy="1385667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76200">
                <a:solidFill>
                  <a:srgbClr val="FFC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69C3444-DAF5-4AA9-9C10-52775B92381E}"/>
                  </a:ext>
                </a:extLst>
              </p:cNvPr>
              <p:cNvSpPr/>
              <p:nvPr/>
            </p:nvSpPr>
            <p:spPr>
              <a:xfrm>
                <a:off x="11451928" y="4875151"/>
                <a:ext cx="2890870" cy="1385673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76200">
                <a:solidFill>
                  <a:srgbClr val="FFC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</p:grp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AA8F3EB4-A9E8-4E8D-BD86-25BBD5C794A6}"/>
              </a:ext>
            </a:extLst>
          </p:cNvPr>
          <p:cNvSpPr/>
          <p:nvPr/>
        </p:nvSpPr>
        <p:spPr>
          <a:xfrm>
            <a:off x="8386708" y="2161133"/>
            <a:ext cx="2023125" cy="2023125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1BBCB45-7C41-4AB0-9B6E-E3278A744391}"/>
              </a:ext>
            </a:extLst>
          </p:cNvPr>
          <p:cNvSpPr/>
          <p:nvPr/>
        </p:nvSpPr>
        <p:spPr>
          <a:xfrm>
            <a:off x="7885569" y="1796879"/>
            <a:ext cx="2728434" cy="2728434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F57B38-80D6-4985-8065-DFA80AB9AF32}"/>
              </a:ext>
            </a:extLst>
          </p:cNvPr>
          <p:cNvSpPr/>
          <p:nvPr/>
        </p:nvSpPr>
        <p:spPr>
          <a:xfrm>
            <a:off x="7328746" y="1395469"/>
            <a:ext cx="3507986" cy="3507986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152B964-DDC7-4877-AA66-B3E31D21E742}"/>
              </a:ext>
            </a:extLst>
          </p:cNvPr>
          <p:cNvSpPr/>
          <p:nvPr/>
        </p:nvSpPr>
        <p:spPr>
          <a:xfrm>
            <a:off x="6846165" y="1042814"/>
            <a:ext cx="4213297" cy="4213297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A0A5567-E97C-41B3-87A0-F88DABE6E1FE}"/>
              </a:ext>
            </a:extLst>
          </p:cNvPr>
          <p:cNvGrpSpPr/>
          <p:nvPr/>
        </p:nvGrpSpPr>
        <p:grpSpPr>
          <a:xfrm>
            <a:off x="10057179" y="5668200"/>
            <a:ext cx="1049075" cy="1030051"/>
            <a:chOff x="2790502" y="5184342"/>
            <a:chExt cx="1375591" cy="80548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6BE9CC0-D1D3-4315-ADD0-78B76F7A08E0}"/>
                </a:ext>
              </a:extLst>
            </p:cNvPr>
            <p:cNvGrpSpPr/>
            <p:nvPr/>
          </p:nvGrpSpPr>
          <p:grpSpPr>
            <a:xfrm flipH="1">
              <a:off x="2790502" y="5184342"/>
              <a:ext cx="823553" cy="805487"/>
              <a:chOff x="5717365" y="4875151"/>
              <a:chExt cx="8625433" cy="1385675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B116A37-3F26-47FE-9A64-250ED751041C}"/>
                  </a:ext>
                </a:extLst>
              </p:cNvPr>
              <p:cNvSpPr/>
              <p:nvPr/>
            </p:nvSpPr>
            <p:spPr>
              <a:xfrm>
                <a:off x="8561061" y="4875155"/>
                <a:ext cx="2890869" cy="1385667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F7E6DAF-6A8E-42A7-AEDE-18ABB688CBD3}"/>
                  </a:ext>
                </a:extLst>
              </p:cNvPr>
              <p:cNvSpPr/>
              <p:nvPr/>
            </p:nvSpPr>
            <p:spPr>
              <a:xfrm>
                <a:off x="11451928" y="4875151"/>
                <a:ext cx="2890870" cy="1385673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044BBCD-D33C-4F7D-B348-BFEF4331D304}"/>
                  </a:ext>
                </a:extLst>
              </p:cNvPr>
              <p:cNvSpPr/>
              <p:nvPr/>
            </p:nvSpPr>
            <p:spPr>
              <a:xfrm>
                <a:off x="5717365" y="4875155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92AAACF-4167-43DF-B8DF-63C478F56F7A}"/>
                </a:ext>
              </a:extLst>
            </p:cNvPr>
            <p:cNvGrpSpPr/>
            <p:nvPr/>
          </p:nvGrpSpPr>
          <p:grpSpPr>
            <a:xfrm flipH="1">
              <a:off x="3614055" y="5184343"/>
              <a:ext cx="552038" cy="805486"/>
              <a:chOff x="8561061" y="4875151"/>
              <a:chExt cx="5781737" cy="1385673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E98E900-4CA6-4658-841C-AC94D03E6FD4}"/>
                  </a:ext>
                </a:extLst>
              </p:cNvPr>
              <p:cNvSpPr/>
              <p:nvPr/>
            </p:nvSpPr>
            <p:spPr>
              <a:xfrm>
                <a:off x="8561061" y="4875155"/>
                <a:ext cx="2890869" cy="1385667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28A10E4-E386-4E0F-9428-F3F88363EE4B}"/>
                  </a:ext>
                </a:extLst>
              </p:cNvPr>
              <p:cNvSpPr/>
              <p:nvPr/>
            </p:nvSpPr>
            <p:spPr>
              <a:xfrm>
                <a:off x="11451928" y="4875151"/>
                <a:ext cx="2890870" cy="1385673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76200">
                <a:solidFill>
                  <a:srgbClr val="00B0F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0DC0AAA-00DA-47F9-872A-954223C5E6A3}"/>
              </a:ext>
            </a:extLst>
          </p:cNvPr>
          <p:cNvGrpSpPr/>
          <p:nvPr/>
        </p:nvGrpSpPr>
        <p:grpSpPr>
          <a:xfrm flipH="1">
            <a:off x="6723178" y="5677341"/>
            <a:ext cx="2640969" cy="1030051"/>
            <a:chOff x="2790502" y="5184342"/>
            <a:chExt cx="1375591" cy="80548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A91104E-20DA-407F-938B-2F23D849AEA8}"/>
                </a:ext>
              </a:extLst>
            </p:cNvPr>
            <p:cNvGrpSpPr/>
            <p:nvPr/>
          </p:nvGrpSpPr>
          <p:grpSpPr>
            <a:xfrm flipH="1">
              <a:off x="2790502" y="5184342"/>
              <a:ext cx="823553" cy="805487"/>
              <a:chOff x="5717365" y="4875151"/>
              <a:chExt cx="8625433" cy="1385675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F815FD9-709B-4831-AFCF-B1FAB200D531}"/>
                  </a:ext>
                </a:extLst>
              </p:cNvPr>
              <p:cNvSpPr/>
              <p:nvPr/>
            </p:nvSpPr>
            <p:spPr>
              <a:xfrm>
                <a:off x="8561061" y="4875155"/>
                <a:ext cx="2890869" cy="1385667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A13BA99-EBBB-4E28-9617-7F8A4BB73144}"/>
                  </a:ext>
                </a:extLst>
              </p:cNvPr>
              <p:cNvSpPr/>
              <p:nvPr/>
            </p:nvSpPr>
            <p:spPr>
              <a:xfrm>
                <a:off x="11451928" y="4875151"/>
                <a:ext cx="2890870" cy="1385673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6BC84E9-399F-4A7B-B7B3-1B1229333673}"/>
                  </a:ext>
                </a:extLst>
              </p:cNvPr>
              <p:cNvSpPr/>
              <p:nvPr/>
            </p:nvSpPr>
            <p:spPr>
              <a:xfrm>
                <a:off x="5717365" y="4875155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2351CBA-C032-4325-8992-ED549FB6984D}"/>
                </a:ext>
              </a:extLst>
            </p:cNvPr>
            <p:cNvGrpSpPr/>
            <p:nvPr/>
          </p:nvGrpSpPr>
          <p:grpSpPr>
            <a:xfrm flipH="1">
              <a:off x="3614055" y="5184343"/>
              <a:ext cx="552038" cy="805486"/>
              <a:chOff x="8561061" y="4875151"/>
              <a:chExt cx="5781737" cy="1385673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601F4E2-31D6-4F98-B60F-40DB3F74C05B}"/>
                  </a:ext>
                </a:extLst>
              </p:cNvPr>
              <p:cNvSpPr/>
              <p:nvPr/>
            </p:nvSpPr>
            <p:spPr>
              <a:xfrm>
                <a:off x="8561061" y="4875155"/>
                <a:ext cx="2890869" cy="1385667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16C64A4-ACCD-464B-987D-AAD6D37CEA7E}"/>
                  </a:ext>
                </a:extLst>
              </p:cNvPr>
              <p:cNvSpPr/>
              <p:nvPr/>
            </p:nvSpPr>
            <p:spPr>
              <a:xfrm>
                <a:off x="11451928" y="4875151"/>
                <a:ext cx="2890870" cy="1385673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</p:grp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B6516558-9B46-4AB9-A2E1-E139FF8B0101}"/>
              </a:ext>
            </a:extLst>
          </p:cNvPr>
          <p:cNvSpPr txBox="1"/>
          <p:nvPr/>
        </p:nvSpPr>
        <p:spPr>
          <a:xfrm>
            <a:off x="54080" y="-88960"/>
            <a:ext cx="6483574" cy="1015663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en-GB" sz="6000" dirty="0"/>
              <a:t>Doppler Effect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DFAE24-7446-42DA-BD7D-56F632B74C27}"/>
              </a:ext>
            </a:extLst>
          </p:cNvPr>
          <p:cNvGrpSpPr/>
          <p:nvPr/>
        </p:nvGrpSpPr>
        <p:grpSpPr>
          <a:xfrm>
            <a:off x="8943530" y="2516107"/>
            <a:ext cx="1280696" cy="1280696"/>
            <a:chOff x="8943530" y="2516107"/>
            <a:chExt cx="1280696" cy="128069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F9FDAA9-C038-485C-BD6D-1F181F196779}"/>
                </a:ext>
              </a:extLst>
            </p:cNvPr>
            <p:cNvSpPr/>
            <p:nvPr/>
          </p:nvSpPr>
          <p:spPr>
            <a:xfrm>
              <a:off x="9370430" y="2813081"/>
              <a:ext cx="686749" cy="68674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C000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0CA04C8-3471-424C-9B07-9945377C6F61}"/>
                </a:ext>
              </a:extLst>
            </p:cNvPr>
            <p:cNvSpPr/>
            <p:nvPr/>
          </p:nvSpPr>
          <p:spPr>
            <a:xfrm>
              <a:off x="8943530" y="2516107"/>
              <a:ext cx="1280696" cy="1280696"/>
            </a:xfrm>
            <a:prstGeom prst="ellipse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D8657D1-E9FC-4BA9-856B-BB0C79302292}"/>
                </a:ext>
              </a:extLst>
            </p:cNvPr>
            <p:cNvGrpSpPr/>
            <p:nvPr/>
          </p:nvGrpSpPr>
          <p:grpSpPr>
            <a:xfrm>
              <a:off x="9025248" y="2805128"/>
              <a:ext cx="540598" cy="694171"/>
              <a:chOff x="9223100" y="2803685"/>
              <a:chExt cx="540598" cy="694171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250FE38-4338-4600-81AF-C8B0AD87E8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23100" y="3155013"/>
                <a:ext cx="309982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7ADBEFAA-672C-4959-A4FB-6909608A831D}"/>
                  </a:ext>
                </a:extLst>
              </p:cNvPr>
              <p:cNvGrpSpPr/>
              <p:nvPr/>
            </p:nvGrpSpPr>
            <p:grpSpPr>
              <a:xfrm>
                <a:off x="9533082" y="2803685"/>
                <a:ext cx="230616" cy="694171"/>
                <a:chOff x="9608705" y="2803685"/>
                <a:chExt cx="309982" cy="694171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C96DE36-4481-40EA-A5DB-477B3AC6E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08705" y="2803685"/>
                  <a:ext cx="297399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4769C879-C304-4CF8-8BB0-B9CA9FB810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08705" y="3497856"/>
                  <a:ext cx="309982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37DAA13-0919-4410-B50B-3ABE5567360E}"/>
                  </a:ext>
                </a:extLst>
              </p:cNvPr>
              <p:cNvGrpSpPr/>
              <p:nvPr/>
            </p:nvGrpSpPr>
            <p:grpSpPr>
              <a:xfrm>
                <a:off x="9304762" y="2957569"/>
                <a:ext cx="271642" cy="387333"/>
                <a:chOff x="9304761" y="2957569"/>
                <a:chExt cx="317711" cy="387333"/>
              </a:xfrm>
            </p:grpSpPr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D2694DEA-BADF-46AE-A83C-A44A5D986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04761" y="3344902"/>
                  <a:ext cx="309982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BB949D5B-0EEC-469E-905E-D4F48CE6FA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12490" y="2957569"/>
                  <a:ext cx="309982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7007666-5555-4A5D-9026-13474791C5DD}"/>
              </a:ext>
            </a:extLst>
          </p:cNvPr>
          <p:cNvSpPr txBox="1"/>
          <p:nvPr/>
        </p:nvSpPr>
        <p:spPr>
          <a:xfrm>
            <a:off x="5622169" y="4795502"/>
            <a:ext cx="1796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rgbClr val="C00000"/>
                </a:solidFill>
              </a:rPr>
              <a:t>redshift</a:t>
            </a:r>
            <a:endParaRPr lang="en-CA" sz="4000" dirty="0">
              <a:solidFill>
                <a:srgbClr val="C000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E415C4-3560-4F63-8005-B908A1A18C8C}"/>
              </a:ext>
            </a:extLst>
          </p:cNvPr>
          <p:cNvSpPr txBox="1"/>
          <p:nvPr/>
        </p:nvSpPr>
        <p:spPr>
          <a:xfrm>
            <a:off x="10165559" y="4795502"/>
            <a:ext cx="2010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rgbClr val="002060"/>
                </a:solidFill>
              </a:rPr>
              <a:t>blueshift</a:t>
            </a:r>
            <a:endParaRPr lang="en-CA" sz="4000" dirty="0">
              <a:solidFill>
                <a:srgbClr val="002060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84A299A-D9B5-496B-BDDB-0D71B05AADBC}"/>
              </a:ext>
            </a:extLst>
          </p:cNvPr>
          <p:cNvGrpSpPr/>
          <p:nvPr/>
        </p:nvGrpSpPr>
        <p:grpSpPr>
          <a:xfrm rot="10800000">
            <a:off x="6842425" y="1043736"/>
            <a:ext cx="4220775" cy="4236735"/>
            <a:chOff x="8290378" y="1294854"/>
            <a:chExt cx="3300592" cy="3313072"/>
          </a:xfrm>
        </p:grpSpPr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1D79FBCC-7E3B-42FA-B7FA-9C189F6E5F84}"/>
                </a:ext>
              </a:extLst>
            </p:cNvPr>
            <p:cNvSpPr/>
            <p:nvPr/>
          </p:nvSpPr>
          <p:spPr>
            <a:xfrm rot="2700000">
              <a:off x="8960183" y="2463352"/>
              <a:ext cx="990538" cy="990538"/>
            </a:xfrm>
            <a:prstGeom prst="arc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B4D7ED2C-B07B-4BDD-A7E2-5556496A6536}"/>
                </a:ext>
              </a:extLst>
            </p:cNvPr>
            <p:cNvSpPr/>
            <p:nvPr/>
          </p:nvSpPr>
          <p:spPr>
            <a:xfrm rot="2700000">
              <a:off x="8834436" y="2168771"/>
              <a:ext cx="1552032" cy="1546186"/>
            </a:xfrm>
            <a:prstGeom prst="arc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655AFFC8-1580-4494-878D-E2486118DD91}"/>
                </a:ext>
              </a:extLst>
            </p:cNvPr>
            <p:cNvSpPr/>
            <p:nvPr/>
          </p:nvSpPr>
          <p:spPr>
            <a:xfrm rot="2700000">
              <a:off x="8604537" y="1875326"/>
              <a:ext cx="2164680" cy="2156526"/>
            </a:xfrm>
            <a:prstGeom prst="arc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E63A88BA-6911-416A-9AE9-90D73573C41E}"/>
                </a:ext>
              </a:extLst>
            </p:cNvPr>
            <p:cNvSpPr/>
            <p:nvPr/>
          </p:nvSpPr>
          <p:spPr>
            <a:xfrm rot="2700000">
              <a:off x="8444663" y="1570676"/>
              <a:ext cx="2771870" cy="2761430"/>
            </a:xfrm>
            <a:prstGeom prst="arc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66EDD43B-84C5-4191-8D93-5970D247BC8C}"/>
                </a:ext>
              </a:extLst>
            </p:cNvPr>
            <p:cNvSpPr/>
            <p:nvPr/>
          </p:nvSpPr>
          <p:spPr>
            <a:xfrm rot="2700000">
              <a:off x="8284138" y="1301094"/>
              <a:ext cx="3313072" cy="3300592"/>
            </a:xfrm>
            <a:prstGeom prst="arc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60E61D-77FB-421E-A543-118EF10CB59D}"/>
              </a:ext>
            </a:extLst>
          </p:cNvPr>
          <p:cNvGrpSpPr/>
          <p:nvPr/>
        </p:nvGrpSpPr>
        <p:grpSpPr>
          <a:xfrm>
            <a:off x="6834304" y="1025907"/>
            <a:ext cx="4220775" cy="4236735"/>
            <a:chOff x="7146269" y="1142453"/>
            <a:chExt cx="3300592" cy="3313072"/>
          </a:xfrm>
        </p:grpSpPr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313291B1-7BCE-448C-89E4-169AF9B1CB71}"/>
                </a:ext>
              </a:extLst>
            </p:cNvPr>
            <p:cNvSpPr/>
            <p:nvPr/>
          </p:nvSpPr>
          <p:spPr>
            <a:xfrm rot="2700000">
              <a:off x="8807783" y="2310952"/>
              <a:ext cx="990538" cy="990538"/>
            </a:xfrm>
            <a:prstGeom prst="arc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9BCDBB60-4655-4E60-9EC8-46E11C56442B}"/>
                </a:ext>
              </a:extLst>
            </p:cNvPr>
            <p:cNvSpPr/>
            <p:nvPr/>
          </p:nvSpPr>
          <p:spPr>
            <a:xfrm rot="2700000">
              <a:off x="8399953" y="2044946"/>
              <a:ext cx="1552032" cy="1546186"/>
            </a:xfrm>
            <a:prstGeom prst="arc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74B234AA-BD01-4FCE-82CA-4070445248B3}"/>
                </a:ext>
              </a:extLst>
            </p:cNvPr>
            <p:cNvSpPr/>
            <p:nvPr/>
          </p:nvSpPr>
          <p:spPr>
            <a:xfrm rot="2700000">
              <a:off x="7937782" y="1722926"/>
              <a:ext cx="2164680" cy="2156526"/>
            </a:xfrm>
            <a:prstGeom prst="arc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247180D6-4CD1-41B3-9FF8-2EEA8E02DB0A}"/>
                </a:ext>
              </a:extLst>
            </p:cNvPr>
            <p:cNvSpPr/>
            <p:nvPr/>
          </p:nvSpPr>
          <p:spPr>
            <a:xfrm rot="2700000">
              <a:off x="7499530" y="1418276"/>
              <a:ext cx="2771870" cy="2761430"/>
            </a:xfrm>
            <a:prstGeom prst="arc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78778675-C60C-4CDB-9210-827D0771D1FB}"/>
                </a:ext>
              </a:extLst>
            </p:cNvPr>
            <p:cNvSpPr/>
            <p:nvPr/>
          </p:nvSpPr>
          <p:spPr>
            <a:xfrm rot="2700000">
              <a:off x="7140029" y="1148693"/>
              <a:ext cx="3313072" cy="3300592"/>
            </a:xfrm>
            <a:prstGeom prst="arc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4D41E3-D912-4667-B387-134DAEBC052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56419" y="3839399"/>
              <a:ext cx="2" cy="2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4D41E3-D912-4667-B387-134DAEBC05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56419" y="3839399"/>
                <a:ext cx="2" cy="2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6037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15"/>
    </mc:Choice>
    <mc:Fallback xmlns="">
      <p:transition spd="slow" advTm="49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93" grpId="0"/>
      <p:bldP spid="9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0FAB39-FA50-4521-A084-61280ED0EA55}"/>
              </a:ext>
            </a:extLst>
          </p:cNvPr>
          <p:cNvSpPr txBox="1"/>
          <p:nvPr/>
        </p:nvSpPr>
        <p:spPr>
          <a:xfrm>
            <a:off x="616953" y="-3236"/>
            <a:ext cx="11173994" cy="2123658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Actual astronomical evidence for an expanding universe: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2C2E0-8108-468B-AAD5-070386104AEB}"/>
              </a:ext>
            </a:extLst>
          </p:cNvPr>
          <p:cNvSpPr txBox="1"/>
          <p:nvPr/>
        </p:nvSpPr>
        <p:spPr>
          <a:xfrm>
            <a:off x="985890" y="2010707"/>
            <a:ext cx="10436120" cy="1631216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solidFill>
                  <a:srgbClr val="FF0000"/>
                </a:solidFill>
              </a:rPr>
              <a:t>Redshift</a:t>
            </a:r>
            <a:r>
              <a:rPr lang="en-GB" sz="9600" dirty="0"/>
              <a:t> </a:t>
            </a:r>
            <a:r>
              <a:rPr lang="en-GB" sz="9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galaxies.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93575-4655-4F94-A855-C772FC11FF63}"/>
              </a:ext>
            </a:extLst>
          </p:cNvPr>
          <p:cNvSpPr txBox="1"/>
          <p:nvPr/>
        </p:nvSpPr>
        <p:spPr>
          <a:xfrm>
            <a:off x="63500" y="4134365"/>
            <a:ext cx="12280900" cy="2308324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7200" dirty="0"/>
              <a:t>Why would we expect galaxies to have any particular colour?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32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8"/>
    </mc:Choice>
    <mc:Fallback xmlns="">
      <p:transition spd="slow" advTm="8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528AC47-C54C-4CFD-AC48-2186DB5D4BE3}"/>
              </a:ext>
            </a:extLst>
          </p:cNvPr>
          <p:cNvGrpSpPr/>
          <p:nvPr/>
        </p:nvGrpSpPr>
        <p:grpSpPr>
          <a:xfrm>
            <a:off x="6815064" y="969013"/>
            <a:ext cx="5040051" cy="2051780"/>
            <a:chOff x="6815064" y="969013"/>
            <a:chExt cx="5040051" cy="20517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C5890F-7334-4E29-BC91-AB24ED485847}"/>
                </a:ext>
              </a:extLst>
            </p:cNvPr>
            <p:cNvSpPr txBox="1"/>
            <p:nvPr/>
          </p:nvSpPr>
          <p:spPr>
            <a:xfrm>
              <a:off x="6815064" y="969013"/>
              <a:ext cx="5040051" cy="1015663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square" rtlCol="0">
              <a:spAutoFit/>
            </a:bodyPr>
            <a:lstStyle/>
            <a:p>
              <a:r>
                <a:rPr lang="en-GB" sz="6000" dirty="0"/>
                <a:t>Planck Relation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F957A96-68D5-44F1-9B85-8D49036F2677}"/>
                    </a:ext>
                  </a:extLst>
                </p:cNvPr>
                <p:cNvSpPr txBox="1"/>
                <p:nvPr/>
              </p:nvSpPr>
              <p:spPr>
                <a:xfrm>
                  <a:off x="6815064" y="1984676"/>
                  <a:ext cx="4045441" cy="1036117"/>
                </a:xfrm>
                <a:prstGeom prst="rect">
                  <a:avLst/>
                </a:prstGeom>
                <a:noFill/>
                <a:effectLst>
                  <a:softEdge rad="3175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GB" sz="6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F957A96-68D5-44F1-9B85-8D49036F2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5064" y="1984676"/>
                  <a:ext cx="4045441" cy="10361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317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EAB0BA0-E8B4-4976-AECB-8D9709ECF8D6}"/>
              </a:ext>
            </a:extLst>
          </p:cNvPr>
          <p:cNvGrpSpPr/>
          <p:nvPr/>
        </p:nvGrpSpPr>
        <p:grpSpPr>
          <a:xfrm>
            <a:off x="9689432" y="3000339"/>
            <a:ext cx="2502568" cy="1153152"/>
            <a:chOff x="9689432" y="3000339"/>
            <a:chExt cx="2502568" cy="11531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296656-B2CE-4ED9-85D1-7A08D565F527}"/>
                </a:ext>
              </a:extLst>
            </p:cNvPr>
            <p:cNvSpPr txBox="1"/>
            <p:nvPr/>
          </p:nvSpPr>
          <p:spPr>
            <a:xfrm>
              <a:off x="9689432" y="3384050"/>
              <a:ext cx="2502568" cy="769441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solidFill>
                    <a:srgbClr val="FF0000"/>
                  </a:solidFill>
                </a:rPr>
                <a:t>frequency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E63928D-2481-4365-8D1D-8205EF598E24}"/>
                </a:ext>
              </a:extLst>
            </p:cNvPr>
            <p:cNvCxnSpPr/>
            <p:nvPr/>
          </p:nvCxnSpPr>
          <p:spPr>
            <a:xfrm flipH="1" flipV="1">
              <a:off x="9833811" y="3000339"/>
              <a:ext cx="417093" cy="42866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3457EF-DFF3-4076-92BF-776ADF4711D6}"/>
              </a:ext>
            </a:extLst>
          </p:cNvPr>
          <p:cNvGrpSpPr/>
          <p:nvPr/>
        </p:nvGrpSpPr>
        <p:grpSpPr>
          <a:xfrm>
            <a:off x="7748336" y="2988091"/>
            <a:ext cx="2502568" cy="2992083"/>
            <a:chOff x="7748336" y="2988091"/>
            <a:chExt cx="2502568" cy="299208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743B69-B375-426E-939A-53E6F2676ABD}"/>
                </a:ext>
              </a:extLst>
            </p:cNvPr>
            <p:cNvSpPr txBox="1"/>
            <p:nvPr/>
          </p:nvSpPr>
          <p:spPr>
            <a:xfrm>
              <a:off x="7748336" y="4533624"/>
              <a:ext cx="2502568" cy="1446550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/>
                <a:t>Planck’s constant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B38FA9D-C9C9-4629-BCCC-50BCDDFA6F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9620" y="2988091"/>
              <a:ext cx="335469" cy="147702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04B31D9-12FA-43C6-960C-9B9357FBF368}"/>
              </a:ext>
            </a:extLst>
          </p:cNvPr>
          <p:cNvGrpSpPr/>
          <p:nvPr/>
        </p:nvGrpSpPr>
        <p:grpSpPr>
          <a:xfrm>
            <a:off x="6284528" y="2855495"/>
            <a:ext cx="1903820" cy="1306434"/>
            <a:chOff x="6284528" y="2855495"/>
            <a:chExt cx="1903820" cy="130643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2E1D92-FBFB-4CD5-B565-A64E1BC07FE0}"/>
                </a:ext>
              </a:extLst>
            </p:cNvPr>
            <p:cNvSpPr txBox="1"/>
            <p:nvPr/>
          </p:nvSpPr>
          <p:spPr>
            <a:xfrm>
              <a:off x="6284528" y="3392488"/>
              <a:ext cx="1903820" cy="769441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solidFill>
                    <a:srgbClr val="FF6600"/>
                  </a:solidFill>
                </a:rPr>
                <a:t>Energy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65C294E-D6BC-431B-B948-035BC148C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9917" y="2855495"/>
              <a:ext cx="438419" cy="624109"/>
            </a:xfrm>
            <a:prstGeom prst="straightConnector1">
              <a:avLst/>
            </a:prstGeom>
            <a:ln w="762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045E08E-423A-465E-BF6C-D310715F0A0A}"/>
              </a:ext>
            </a:extLst>
          </p:cNvPr>
          <p:cNvGrpSpPr/>
          <p:nvPr/>
        </p:nvGrpSpPr>
        <p:grpSpPr>
          <a:xfrm>
            <a:off x="401296" y="1100411"/>
            <a:ext cx="5165068" cy="5165068"/>
            <a:chOff x="401296" y="1100411"/>
            <a:chExt cx="5165068" cy="516506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AB7F94E-7759-4F34-8BD3-185047C0003E}"/>
                </a:ext>
              </a:extLst>
            </p:cNvPr>
            <p:cNvGrpSpPr/>
            <p:nvPr/>
          </p:nvGrpSpPr>
          <p:grpSpPr>
            <a:xfrm>
              <a:off x="2766445" y="3465560"/>
              <a:ext cx="434770" cy="434770"/>
              <a:chOff x="2028509" y="5317141"/>
              <a:chExt cx="434770" cy="43477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08ACC8F-2694-4EEE-87BA-C340CD2E7C01}"/>
                  </a:ext>
                </a:extLst>
              </p:cNvPr>
              <p:cNvSpPr/>
              <p:nvPr/>
            </p:nvSpPr>
            <p:spPr>
              <a:xfrm>
                <a:off x="2165684" y="5454316"/>
                <a:ext cx="160421" cy="16042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38FD767-56B8-41C0-BB39-1DA98B3D9C5A}"/>
                  </a:ext>
                </a:extLst>
              </p:cNvPr>
              <p:cNvSpPr/>
              <p:nvPr/>
            </p:nvSpPr>
            <p:spPr>
              <a:xfrm>
                <a:off x="2028509" y="5317141"/>
                <a:ext cx="434770" cy="43477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0BF9B88-2837-4A25-9242-B7C4C8957995}"/>
                </a:ext>
              </a:extLst>
            </p:cNvPr>
            <p:cNvSpPr/>
            <p:nvPr/>
          </p:nvSpPr>
          <p:spPr>
            <a:xfrm>
              <a:off x="2349677" y="3048792"/>
              <a:ext cx="1268306" cy="1268306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AEFADB2-60F0-48F4-9E4A-D403C489DD95}"/>
                </a:ext>
              </a:extLst>
            </p:cNvPr>
            <p:cNvSpPr/>
            <p:nvPr/>
          </p:nvSpPr>
          <p:spPr>
            <a:xfrm>
              <a:off x="1783620" y="2482735"/>
              <a:ext cx="2400420" cy="240042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DCC3CB3-818C-4645-A830-50C3FE83C128}"/>
                </a:ext>
              </a:extLst>
            </p:cNvPr>
            <p:cNvSpPr/>
            <p:nvPr/>
          </p:nvSpPr>
          <p:spPr>
            <a:xfrm>
              <a:off x="1145625" y="1844740"/>
              <a:ext cx="3676410" cy="367641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7421095-997D-4B36-9006-16F974631CD9}"/>
                </a:ext>
              </a:extLst>
            </p:cNvPr>
            <p:cNvSpPr/>
            <p:nvPr/>
          </p:nvSpPr>
          <p:spPr>
            <a:xfrm>
              <a:off x="401296" y="1100411"/>
              <a:ext cx="5165068" cy="5165068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1A9EF41-B95C-4A25-ADFA-3A8011DB9EEB}"/>
                </a:ext>
              </a:extLst>
            </p:cNvPr>
            <p:cNvGrpSpPr/>
            <p:nvPr/>
          </p:nvGrpSpPr>
          <p:grpSpPr>
            <a:xfrm>
              <a:off x="427461" y="1877387"/>
              <a:ext cx="2546299" cy="1800027"/>
              <a:chOff x="427461" y="1215235"/>
              <a:chExt cx="2546299" cy="180002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B53D66-408B-4B54-89A9-1C6E8458240A}"/>
                  </a:ext>
                </a:extLst>
              </p:cNvPr>
              <p:cNvSpPr txBox="1"/>
              <p:nvPr/>
            </p:nvSpPr>
            <p:spPr>
              <a:xfrm>
                <a:off x="427461" y="1215235"/>
                <a:ext cx="1927029" cy="76944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>
                    <a:solidFill>
                      <a:srgbClr val="FF0000"/>
                    </a:solidFill>
                  </a:rPr>
                  <a:t>nucleus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D3CA6EA-19C7-4F25-B7C4-BC14251FB5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30267" y="1871769"/>
                <a:ext cx="1143493" cy="114349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491F7B1-3925-49CE-A94A-52FD85ED59BE}"/>
              </a:ext>
            </a:extLst>
          </p:cNvPr>
          <p:cNvGrpSpPr/>
          <p:nvPr/>
        </p:nvGrpSpPr>
        <p:grpSpPr>
          <a:xfrm>
            <a:off x="3255461" y="3876821"/>
            <a:ext cx="1173794" cy="874574"/>
            <a:chOff x="3255461" y="3214669"/>
            <a:chExt cx="1173794" cy="874574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3A1FC58-2663-4DF2-A5CA-BB25AC9383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0133" y="3530600"/>
              <a:ext cx="809122" cy="55864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84D171D-1AA5-4AC1-8117-2AF703625053}"/>
                    </a:ext>
                  </a:extLst>
                </p:cNvPr>
                <p:cNvSpPr/>
                <p:nvPr/>
              </p:nvSpPr>
              <p:spPr>
                <a:xfrm>
                  <a:off x="3255461" y="3214669"/>
                  <a:ext cx="380069" cy="380069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84D171D-1AA5-4AC1-8117-2AF7036250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5461" y="3214669"/>
                  <a:ext cx="380069" cy="380069"/>
                </a:xfrm>
                <a:prstGeom prst="ellipse">
                  <a:avLst/>
                </a:prstGeom>
                <a:blipFill>
                  <a:blip r:embed="rId4"/>
                  <a:stretch>
                    <a:fillRect l="-7042"/>
                  </a:stretch>
                </a:blipFill>
                <a:ln w="57150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1837FD6-C126-4400-BDBC-DBDE6A8261B0}"/>
              </a:ext>
            </a:extLst>
          </p:cNvPr>
          <p:cNvSpPr/>
          <p:nvPr/>
        </p:nvSpPr>
        <p:spPr>
          <a:xfrm rot="4249678" flipV="1">
            <a:off x="4186756" y="2924814"/>
            <a:ext cx="994104" cy="1864990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8AF25BE-29E8-40E7-92CD-2897971D01DE}"/>
                  </a:ext>
                </a:extLst>
              </p:cNvPr>
              <p:cNvSpPr/>
              <p:nvPr/>
            </p:nvSpPr>
            <p:spPr>
              <a:xfrm>
                <a:off x="4279086" y="4561361"/>
                <a:ext cx="380069" cy="3800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8AF25BE-29E8-40E7-92CD-2897971D0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86" y="4561361"/>
                <a:ext cx="380069" cy="380069"/>
              </a:xfrm>
              <a:prstGeom prst="ellipse">
                <a:avLst/>
              </a:prstGeom>
              <a:blipFill>
                <a:blip r:embed="rId5"/>
                <a:stretch>
                  <a:fillRect l="-7042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CD1AEDC-FD70-4877-8093-6D6EA76ED9F7}"/>
              </a:ext>
            </a:extLst>
          </p:cNvPr>
          <p:cNvSpPr txBox="1"/>
          <p:nvPr/>
        </p:nvSpPr>
        <p:spPr>
          <a:xfrm>
            <a:off x="0" y="3363"/>
            <a:ext cx="6096000" cy="923330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en-GB" sz="5400" dirty="0"/>
              <a:t>Atomic Spectroscopy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3766CAA-36DE-43F7-AF5C-D13B09197FB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26240" y="2413800"/>
              <a:ext cx="1678320" cy="944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3766CAA-36DE-43F7-AF5C-D13B09197F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6880" y="2404440"/>
                <a:ext cx="1697040" cy="963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3198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99"/>
    </mc:Choice>
    <mc:Fallback xmlns="">
      <p:transition spd="slow" advTm="27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0CCA28-C26A-4F26-B19B-550E9E4CC3E0}"/>
              </a:ext>
            </a:extLst>
          </p:cNvPr>
          <p:cNvSpPr txBox="1"/>
          <p:nvPr/>
        </p:nvSpPr>
        <p:spPr>
          <a:xfrm>
            <a:off x="8858981" y="4313257"/>
            <a:ext cx="32366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Image Sources: </a:t>
            </a:r>
            <a:r>
              <a:rPr lang="en-CA" sz="2000" dirty="0">
                <a:hlinkClick r:id="rId3"/>
              </a:rPr>
              <a:t>https://en.wikipedia.org/wiki/Hydrogen_spectral_series</a:t>
            </a:r>
            <a:endParaRPr lang="en-CA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4971590-70E1-464A-BEF0-27A8CC769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744" y="-92617"/>
            <a:ext cx="6342744" cy="475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4C80B58-1149-424D-AD86-EA12F8D29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6" y="4336104"/>
            <a:ext cx="8670471" cy="10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5A5E94D-8C5C-42BF-A5CA-71102D38CF96}"/>
              </a:ext>
            </a:extLst>
          </p:cNvPr>
          <p:cNvGrpSpPr/>
          <p:nvPr/>
        </p:nvGrpSpPr>
        <p:grpSpPr>
          <a:xfrm>
            <a:off x="43546" y="5409069"/>
            <a:ext cx="12250054" cy="1386372"/>
            <a:chOff x="43546" y="5409069"/>
            <a:chExt cx="12250054" cy="13863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E91BD40-8CA5-45FA-895C-AFA4D3439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46" y="5409069"/>
              <a:ext cx="8670471" cy="1386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7046980-2B89-421A-8574-0DF76969E715}"/>
                    </a:ext>
                  </a:extLst>
                </p:cNvPr>
                <p:cNvSpPr txBox="1"/>
                <p:nvPr/>
              </p:nvSpPr>
              <p:spPr>
                <a:xfrm>
                  <a:off x="8661048" y="5896378"/>
                  <a:ext cx="363255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GB" sz="4000" dirty="0"/>
                    <a:t> Balmer Series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7046980-2B89-421A-8574-0DF76969E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1048" y="5896378"/>
                  <a:ext cx="3632552" cy="707886"/>
                </a:xfrm>
                <a:prstGeom prst="rect">
                  <a:avLst/>
                </a:prstGeom>
                <a:blipFill>
                  <a:blip r:embed="rId7"/>
                  <a:stretch>
                    <a:fillRect t="-15517" r="-3020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A81D8A5-57C1-4FD5-A421-12CA055F78AE}"/>
              </a:ext>
            </a:extLst>
          </p:cNvPr>
          <p:cNvSpPr txBox="1"/>
          <p:nvPr/>
        </p:nvSpPr>
        <p:spPr>
          <a:xfrm>
            <a:off x="54080" y="29028"/>
            <a:ext cx="2293257" cy="1323439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en-GB" sz="4000" dirty="0"/>
              <a:t>Hydrogen Atom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77F162-D363-46F3-867A-DE772955B297}"/>
              </a:ext>
            </a:extLst>
          </p:cNvPr>
          <p:cNvGrpSpPr/>
          <p:nvPr/>
        </p:nvGrpSpPr>
        <p:grpSpPr>
          <a:xfrm>
            <a:off x="6995886" y="98538"/>
            <a:ext cx="5196114" cy="3628200"/>
            <a:chOff x="6995886" y="98538"/>
            <a:chExt cx="5196114" cy="362820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0DE32B6-96F4-49AB-81F0-F0D3F18253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7" t="21628" r="36014" b="30635"/>
            <a:stretch/>
          </p:blipFill>
          <p:spPr bwMode="auto">
            <a:xfrm rot="16200000">
              <a:off x="8656861" y="-255561"/>
              <a:ext cx="1785256" cy="4425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8915D1-F189-499E-A928-B4484D91BDA7}"/>
                </a:ext>
              </a:extLst>
            </p:cNvPr>
            <p:cNvSpPr txBox="1"/>
            <p:nvPr/>
          </p:nvSpPr>
          <p:spPr>
            <a:xfrm>
              <a:off x="6995886" y="2895741"/>
              <a:ext cx="519611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dirty="0">
                  <a:solidFill>
                    <a:srgbClr val="202122"/>
                  </a:solidFill>
                  <a:latin typeface="Arial" panose="020B0604020202020204" pitchFamily="34" charset="0"/>
                </a:rPr>
                <a:t>Image Source: </a:t>
              </a:r>
              <a:r>
                <a:rPr lang="en-GB" sz="2400" b="0" i="0" u="none" strike="noStrike" dirty="0">
                  <a:solidFill>
                    <a:srgbClr val="3366BB"/>
                  </a:solidFill>
                  <a:effectLst/>
                  <a:latin typeface="Arial" panose="020B0604020202020204" pitchFamily="34" charset="0"/>
                  <a:hlinkClick r:id="rId9"/>
                </a:rPr>
                <a:t>UCL Mathematical &amp; Physical Sciences</a:t>
              </a:r>
              <a:r>
                <a:rPr lang="en-GB" sz="2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 from London, UK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52F208-01BC-46B3-8AC6-58012E59F756}"/>
                </a:ext>
              </a:extLst>
            </p:cNvPr>
            <p:cNvSpPr txBox="1"/>
            <p:nvPr/>
          </p:nvSpPr>
          <p:spPr>
            <a:xfrm>
              <a:off x="7477574" y="98538"/>
              <a:ext cx="4143830" cy="830997"/>
            </a:xfrm>
            <a:prstGeom prst="rect">
              <a:avLst/>
            </a:prstGeom>
            <a:solidFill>
              <a:schemeClr val="bg1"/>
            </a:solidFill>
            <a:effectLst>
              <a:softEdge rad="317500"/>
            </a:effectLst>
          </p:spPr>
          <p:txBody>
            <a:bodyPr wrap="square" rtlCol="0">
              <a:spAutoFit/>
            </a:bodyPr>
            <a:lstStyle/>
            <a:p>
              <a:r>
                <a:rPr lang="en-GB" sz="4800" dirty="0"/>
                <a:t>Hydrogen Lamp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8247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31"/>
    </mc:Choice>
    <mc:Fallback xmlns="">
      <p:transition advTm="25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2D8A11-2775-44D8-9C43-549CF7FA0878}"/>
              </a:ext>
            </a:extLst>
          </p:cNvPr>
          <p:cNvSpPr txBox="1"/>
          <p:nvPr/>
        </p:nvSpPr>
        <p:spPr>
          <a:xfrm>
            <a:off x="2467429" y="79799"/>
            <a:ext cx="725714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500" dirty="0"/>
              <a:t>This video: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BCE47-CBE7-4413-8589-FFF773179381}"/>
              </a:ext>
            </a:extLst>
          </p:cNvPr>
          <p:cNvSpPr txBox="1"/>
          <p:nvPr/>
        </p:nvSpPr>
        <p:spPr>
          <a:xfrm>
            <a:off x="261257" y="2119056"/>
            <a:ext cx="1166948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CA" sz="6000" dirty="0"/>
              <a:t>History of modern cosmology according to General Relativity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CA" sz="6000" dirty="0"/>
              <a:t>Why we believe in:</a:t>
            </a:r>
          </a:p>
          <a:p>
            <a:r>
              <a:rPr lang="en-US" sz="4800" dirty="0">
                <a:solidFill>
                  <a:srgbClr val="FF0000"/>
                </a:solidFill>
              </a:rPr>
              <a:t>		Big Bang, Expansion of the universe, </a:t>
            </a:r>
            <a:br>
              <a:rPr lang="en-US" sz="4800" dirty="0">
                <a:solidFill>
                  <a:srgbClr val="FF0000"/>
                </a:solidFill>
              </a:rPr>
            </a:br>
            <a:r>
              <a:rPr lang="en-US" sz="4800" dirty="0">
                <a:solidFill>
                  <a:srgbClr val="FF0000"/>
                </a:solidFill>
              </a:rPr>
              <a:t>		Cosmological Constant, Dark Energy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81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94"/>
    </mc:Choice>
    <mc:Fallback xmlns="">
      <p:transition spd="slow" advTm="15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444D8B6-E8D5-490B-AE8F-AC891F7FFE77}"/>
              </a:ext>
            </a:extLst>
          </p:cNvPr>
          <p:cNvGrpSpPr/>
          <p:nvPr/>
        </p:nvGrpSpPr>
        <p:grpSpPr>
          <a:xfrm>
            <a:off x="0" y="0"/>
            <a:ext cx="12021519" cy="6882715"/>
            <a:chOff x="0" y="0"/>
            <a:chExt cx="12021519" cy="68827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1D9D11-D90E-4AB0-AFFE-1136BAD0A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920353" cy="68827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C0775F-F979-475A-8385-B4FE9049A6C0}"/>
                </a:ext>
              </a:extLst>
            </p:cNvPr>
            <p:cNvSpPr txBox="1"/>
            <p:nvPr/>
          </p:nvSpPr>
          <p:spPr>
            <a:xfrm>
              <a:off x="6271649" y="4976267"/>
              <a:ext cx="5749870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3600" dirty="0"/>
                <a:t>Source: </a:t>
              </a:r>
              <a:r>
                <a:rPr lang="en-CA" sz="3600" dirty="0">
                  <a:hlinkClick r:id="rId4"/>
                </a:rPr>
                <a:t>https://en.wikipedia.org/wiki/Spectral_line#Visible_light</a:t>
              </a:r>
              <a:endParaRPr lang="en-CA" sz="36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F0E872B-491F-4BFE-881D-E9463B3ADB56}"/>
              </a:ext>
            </a:extLst>
          </p:cNvPr>
          <p:cNvSpPr txBox="1"/>
          <p:nvPr/>
        </p:nvSpPr>
        <p:spPr>
          <a:xfrm>
            <a:off x="6633274" y="2471861"/>
            <a:ext cx="47889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dirty="0">
                <a:solidFill>
                  <a:srgbClr val="FF0000"/>
                </a:solidFill>
              </a:rPr>
              <a:t>Spectral lines act as a “fingerprint” for a given element.</a:t>
            </a:r>
            <a:endParaRPr lang="en-CA" sz="4000" b="1" dirty="0">
              <a:solidFill>
                <a:srgbClr val="FF000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4E603E-DE98-429C-9C00-83369F6A1B23}"/>
              </a:ext>
            </a:extLst>
          </p:cNvPr>
          <p:cNvGrpSpPr/>
          <p:nvPr/>
        </p:nvGrpSpPr>
        <p:grpSpPr>
          <a:xfrm>
            <a:off x="5990095" y="651282"/>
            <a:ext cx="6201905" cy="1261884"/>
            <a:chOff x="5990095" y="651282"/>
            <a:chExt cx="6201905" cy="12618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2B047C-2B00-4533-96CD-9B63F40DC702}"/>
                </a:ext>
              </a:extLst>
            </p:cNvPr>
            <p:cNvSpPr txBox="1"/>
            <p:nvPr/>
          </p:nvSpPr>
          <p:spPr>
            <a:xfrm>
              <a:off x="6919993" y="651282"/>
              <a:ext cx="5272007" cy="1261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800" dirty="0"/>
                <a:t>(spectral lines on visible spectrum are highlighted)</a:t>
              </a:r>
              <a:endParaRPr lang="en-CA" sz="3800" dirty="0"/>
            </a:p>
          </p:txBody>
        </p:sp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8E8843A4-925A-4063-96A3-74B4F30770A3}"/>
                </a:ext>
              </a:extLst>
            </p:cNvPr>
            <p:cNvSpPr/>
            <p:nvPr/>
          </p:nvSpPr>
          <p:spPr>
            <a:xfrm>
              <a:off x="5990095" y="853116"/>
              <a:ext cx="929898" cy="867196"/>
            </a:xfrm>
            <a:prstGeom prst="leftArrow">
              <a:avLst>
                <a:gd name="adj1" fmla="val 74445"/>
                <a:gd name="adj2" fmla="val 50000"/>
              </a:avLst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5874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13"/>
    </mc:Choice>
    <mc:Fallback xmlns="">
      <p:transition spd="slow" advTm="14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528AC47-C54C-4CFD-AC48-2186DB5D4BE3}"/>
              </a:ext>
            </a:extLst>
          </p:cNvPr>
          <p:cNvGrpSpPr/>
          <p:nvPr/>
        </p:nvGrpSpPr>
        <p:grpSpPr>
          <a:xfrm>
            <a:off x="6815064" y="969013"/>
            <a:ext cx="5040051" cy="2051780"/>
            <a:chOff x="6815064" y="969013"/>
            <a:chExt cx="5040051" cy="20517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C5890F-7334-4E29-BC91-AB24ED485847}"/>
                </a:ext>
              </a:extLst>
            </p:cNvPr>
            <p:cNvSpPr txBox="1"/>
            <p:nvPr/>
          </p:nvSpPr>
          <p:spPr>
            <a:xfrm>
              <a:off x="6815064" y="969013"/>
              <a:ext cx="5040051" cy="1015663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square" rtlCol="0">
              <a:spAutoFit/>
            </a:bodyPr>
            <a:lstStyle/>
            <a:p>
              <a:r>
                <a:rPr lang="en-GB" sz="6000" dirty="0"/>
                <a:t>Planck Relation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F957A96-68D5-44F1-9B85-8D49036F2677}"/>
                    </a:ext>
                  </a:extLst>
                </p:cNvPr>
                <p:cNvSpPr txBox="1"/>
                <p:nvPr/>
              </p:nvSpPr>
              <p:spPr>
                <a:xfrm>
                  <a:off x="6815064" y="1984676"/>
                  <a:ext cx="4045441" cy="1036117"/>
                </a:xfrm>
                <a:prstGeom prst="rect">
                  <a:avLst/>
                </a:prstGeom>
                <a:noFill/>
                <a:effectLst>
                  <a:softEdge rad="3175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GB" sz="6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F957A96-68D5-44F1-9B85-8D49036F2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5064" y="1984676"/>
                  <a:ext cx="4045441" cy="10361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317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EAB0BA0-E8B4-4976-AECB-8D9709ECF8D6}"/>
              </a:ext>
            </a:extLst>
          </p:cNvPr>
          <p:cNvGrpSpPr/>
          <p:nvPr/>
        </p:nvGrpSpPr>
        <p:grpSpPr>
          <a:xfrm>
            <a:off x="9689432" y="3000339"/>
            <a:ext cx="2502568" cy="1153152"/>
            <a:chOff x="9689432" y="3000339"/>
            <a:chExt cx="2502568" cy="11531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296656-B2CE-4ED9-85D1-7A08D565F527}"/>
                </a:ext>
              </a:extLst>
            </p:cNvPr>
            <p:cNvSpPr txBox="1"/>
            <p:nvPr/>
          </p:nvSpPr>
          <p:spPr>
            <a:xfrm>
              <a:off x="9689432" y="3384050"/>
              <a:ext cx="2502568" cy="769441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solidFill>
                    <a:srgbClr val="FF0000"/>
                  </a:solidFill>
                </a:rPr>
                <a:t>frequency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E63928D-2481-4365-8D1D-8205EF598E24}"/>
                </a:ext>
              </a:extLst>
            </p:cNvPr>
            <p:cNvCxnSpPr/>
            <p:nvPr/>
          </p:nvCxnSpPr>
          <p:spPr>
            <a:xfrm flipH="1" flipV="1">
              <a:off x="9833811" y="3000339"/>
              <a:ext cx="417093" cy="42866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3457EF-DFF3-4076-92BF-776ADF4711D6}"/>
              </a:ext>
            </a:extLst>
          </p:cNvPr>
          <p:cNvGrpSpPr/>
          <p:nvPr/>
        </p:nvGrpSpPr>
        <p:grpSpPr>
          <a:xfrm>
            <a:off x="7748336" y="2988091"/>
            <a:ext cx="2502568" cy="2992083"/>
            <a:chOff x="7748336" y="2988091"/>
            <a:chExt cx="2502568" cy="299208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743B69-B375-426E-939A-53E6F2676ABD}"/>
                </a:ext>
              </a:extLst>
            </p:cNvPr>
            <p:cNvSpPr txBox="1"/>
            <p:nvPr/>
          </p:nvSpPr>
          <p:spPr>
            <a:xfrm>
              <a:off x="7748336" y="4533624"/>
              <a:ext cx="2502568" cy="1446550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/>
                <a:t>Planck’s constant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B38FA9D-C9C9-4629-BCCC-50BCDDFA6F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9620" y="2988091"/>
              <a:ext cx="335469" cy="147702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04B31D9-12FA-43C6-960C-9B9357FBF368}"/>
              </a:ext>
            </a:extLst>
          </p:cNvPr>
          <p:cNvGrpSpPr/>
          <p:nvPr/>
        </p:nvGrpSpPr>
        <p:grpSpPr>
          <a:xfrm>
            <a:off x="6284528" y="2855495"/>
            <a:ext cx="1903820" cy="1306434"/>
            <a:chOff x="6284528" y="2855495"/>
            <a:chExt cx="1903820" cy="130643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2E1D92-FBFB-4CD5-B565-A64E1BC07FE0}"/>
                </a:ext>
              </a:extLst>
            </p:cNvPr>
            <p:cNvSpPr txBox="1"/>
            <p:nvPr/>
          </p:nvSpPr>
          <p:spPr>
            <a:xfrm>
              <a:off x="6284528" y="3392488"/>
              <a:ext cx="1903820" cy="769441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solidFill>
                    <a:srgbClr val="FF6600"/>
                  </a:solidFill>
                </a:rPr>
                <a:t>Energy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65C294E-D6BC-431B-B948-035BC148CA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9917" y="2855495"/>
              <a:ext cx="438419" cy="624109"/>
            </a:xfrm>
            <a:prstGeom prst="straightConnector1">
              <a:avLst/>
            </a:prstGeom>
            <a:ln w="762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045E08E-423A-465E-BF6C-D310715F0A0A}"/>
              </a:ext>
            </a:extLst>
          </p:cNvPr>
          <p:cNvGrpSpPr/>
          <p:nvPr/>
        </p:nvGrpSpPr>
        <p:grpSpPr>
          <a:xfrm>
            <a:off x="401296" y="1100411"/>
            <a:ext cx="5165068" cy="5165068"/>
            <a:chOff x="401296" y="1100411"/>
            <a:chExt cx="5165068" cy="516506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AB7F94E-7759-4F34-8BD3-185047C0003E}"/>
                </a:ext>
              </a:extLst>
            </p:cNvPr>
            <p:cNvGrpSpPr/>
            <p:nvPr/>
          </p:nvGrpSpPr>
          <p:grpSpPr>
            <a:xfrm>
              <a:off x="2766445" y="3465560"/>
              <a:ext cx="434770" cy="434770"/>
              <a:chOff x="2028509" y="5317141"/>
              <a:chExt cx="434770" cy="43477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08ACC8F-2694-4EEE-87BA-C340CD2E7C01}"/>
                  </a:ext>
                </a:extLst>
              </p:cNvPr>
              <p:cNvSpPr/>
              <p:nvPr/>
            </p:nvSpPr>
            <p:spPr>
              <a:xfrm>
                <a:off x="2165684" y="5454316"/>
                <a:ext cx="160421" cy="16042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38FD767-56B8-41C0-BB39-1DA98B3D9C5A}"/>
                  </a:ext>
                </a:extLst>
              </p:cNvPr>
              <p:cNvSpPr/>
              <p:nvPr/>
            </p:nvSpPr>
            <p:spPr>
              <a:xfrm>
                <a:off x="2028509" y="5317141"/>
                <a:ext cx="434770" cy="43477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0BF9B88-2837-4A25-9242-B7C4C8957995}"/>
                </a:ext>
              </a:extLst>
            </p:cNvPr>
            <p:cNvSpPr/>
            <p:nvPr/>
          </p:nvSpPr>
          <p:spPr>
            <a:xfrm>
              <a:off x="2349677" y="3048792"/>
              <a:ext cx="1268306" cy="1268306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AEFADB2-60F0-48F4-9E4A-D403C489DD95}"/>
                </a:ext>
              </a:extLst>
            </p:cNvPr>
            <p:cNvSpPr/>
            <p:nvPr/>
          </p:nvSpPr>
          <p:spPr>
            <a:xfrm>
              <a:off x="1783620" y="2482735"/>
              <a:ext cx="2400420" cy="240042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DCC3CB3-818C-4645-A830-50C3FE83C128}"/>
                </a:ext>
              </a:extLst>
            </p:cNvPr>
            <p:cNvSpPr/>
            <p:nvPr/>
          </p:nvSpPr>
          <p:spPr>
            <a:xfrm>
              <a:off x="1145625" y="1844740"/>
              <a:ext cx="3676410" cy="367641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7421095-997D-4B36-9006-16F974631CD9}"/>
                </a:ext>
              </a:extLst>
            </p:cNvPr>
            <p:cNvSpPr/>
            <p:nvPr/>
          </p:nvSpPr>
          <p:spPr>
            <a:xfrm>
              <a:off x="401296" y="1100411"/>
              <a:ext cx="5165068" cy="5165068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1A9EF41-B95C-4A25-ADFA-3A8011DB9EEB}"/>
                </a:ext>
              </a:extLst>
            </p:cNvPr>
            <p:cNvGrpSpPr/>
            <p:nvPr/>
          </p:nvGrpSpPr>
          <p:grpSpPr>
            <a:xfrm>
              <a:off x="427461" y="1877387"/>
              <a:ext cx="2546299" cy="1800027"/>
              <a:chOff x="427461" y="1215235"/>
              <a:chExt cx="2546299" cy="180002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B53D66-408B-4B54-89A9-1C6E8458240A}"/>
                  </a:ext>
                </a:extLst>
              </p:cNvPr>
              <p:cNvSpPr txBox="1"/>
              <p:nvPr/>
            </p:nvSpPr>
            <p:spPr>
              <a:xfrm>
                <a:off x="427461" y="1215235"/>
                <a:ext cx="1927029" cy="76944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>
                    <a:solidFill>
                      <a:srgbClr val="FF0000"/>
                    </a:solidFill>
                  </a:rPr>
                  <a:t>nucleus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D3CA6EA-19C7-4F25-B7C4-BC14251FB5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30267" y="1871769"/>
                <a:ext cx="1143493" cy="114349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84D171D-1AA5-4AC1-8117-2AF703625053}"/>
                  </a:ext>
                </a:extLst>
              </p:cNvPr>
              <p:cNvSpPr/>
              <p:nvPr/>
            </p:nvSpPr>
            <p:spPr>
              <a:xfrm>
                <a:off x="3255461" y="3876821"/>
                <a:ext cx="380069" cy="3800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84D171D-1AA5-4AC1-8117-2AF703625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461" y="3876821"/>
                <a:ext cx="380069" cy="380069"/>
              </a:xfrm>
              <a:prstGeom prst="ellipse">
                <a:avLst/>
              </a:prstGeom>
              <a:blipFill>
                <a:blip r:embed="rId4"/>
                <a:stretch>
                  <a:fillRect l="-7042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1837FD6-C126-4400-BDBC-DBDE6A8261B0}"/>
              </a:ext>
            </a:extLst>
          </p:cNvPr>
          <p:cNvSpPr/>
          <p:nvPr/>
        </p:nvSpPr>
        <p:spPr>
          <a:xfrm rot="9000000" flipV="1">
            <a:off x="2837387" y="1818024"/>
            <a:ext cx="994104" cy="1864990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611CE-1AE0-4A8C-8115-0B4EC2082D01}"/>
              </a:ext>
            </a:extLst>
          </p:cNvPr>
          <p:cNvGrpSpPr/>
          <p:nvPr/>
        </p:nvGrpSpPr>
        <p:grpSpPr>
          <a:xfrm>
            <a:off x="3591105" y="4163724"/>
            <a:ext cx="1068050" cy="806281"/>
            <a:chOff x="3591105" y="4163724"/>
            <a:chExt cx="1068050" cy="80628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3A1FC58-2663-4DF2-A5CA-BB25AC9383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1105" y="4163724"/>
              <a:ext cx="687981" cy="47500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B8AF25BE-29E8-40E7-92CD-2897971D01DE}"/>
                    </a:ext>
                  </a:extLst>
                </p:cNvPr>
                <p:cNvSpPr/>
                <p:nvPr/>
              </p:nvSpPr>
              <p:spPr>
                <a:xfrm>
                  <a:off x="4279086" y="4589936"/>
                  <a:ext cx="380069" cy="380069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B8AF25BE-29E8-40E7-92CD-2897971D01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9086" y="4589936"/>
                  <a:ext cx="380069" cy="380069"/>
                </a:xfrm>
                <a:prstGeom prst="ellipse">
                  <a:avLst/>
                </a:prstGeom>
                <a:blipFill>
                  <a:blip r:embed="rId5"/>
                  <a:stretch>
                    <a:fillRect l="-7042"/>
                  </a:stretch>
                </a:blipFill>
                <a:ln w="57150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CD1AEDC-FD70-4877-8093-6D6EA76ED9F7}"/>
              </a:ext>
            </a:extLst>
          </p:cNvPr>
          <p:cNvSpPr txBox="1"/>
          <p:nvPr/>
        </p:nvSpPr>
        <p:spPr>
          <a:xfrm>
            <a:off x="0" y="3363"/>
            <a:ext cx="6096000" cy="923330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en-GB" sz="5400" dirty="0"/>
              <a:t>Atomic Spectroscopy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F17918C-A097-4061-8741-AF84AE51F15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70720" y="2129760"/>
              <a:ext cx="1612440" cy="3106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F17918C-A097-4061-8741-AF84AE51F1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61360" y="2120400"/>
                <a:ext cx="1631160" cy="3124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7562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25"/>
    </mc:Choice>
    <mc:Fallback xmlns="">
      <p:transition spd="slow" advTm="19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BA547E-9E39-4963-A98F-7D3A0E561FAB}"/>
              </a:ext>
            </a:extLst>
          </p:cNvPr>
          <p:cNvSpPr txBox="1"/>
          <p:nvPr/>
        </p:nvSpPr>
        <p:spPr>
          <a:xfrm>
            <a:off x="328247" y="5620435"/>
            <a:ext cx="98708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hlinkClick r:id="rId3"/>
              </a:rPr>
              <a:t>https://en.wikipedia.org/wiki/Astronomical_spectroscopy#Stars_and_their_properties</a:t>
            </a:r>
            <a:endParaRPr lang="en-CA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376DD6-665A-4AB8-9C0C-9A8BF726B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47" y="254131"/>
            <a:ext cx="8464060" cy="52594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416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41"/>
    </mc:Choice>
    <mc:Fallback xmlns="">
      <p:transition spd="slow" advTm="2354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FD09317-80B1-4CFE-801D-8B0B6C1061EB}"/>
              </a:ext>
            </a:extLst>
          </p:cNvPr>
          <p:cNvSpPr/>
          <p:nvPr/>
        </p:nvSpPr>
        <p:spPr>
          <a:xfrm>
            <a:off x="3121414" y="1523887"/>
            <a:ext cx="9145990" cy="4001118"/>
          </a:xfrm>
          <a:custGeom>
            <a:avLst/>
            <a:gdLst>
              <a:gd name="connsiteX0" fmla="*/ 3422061 w 8273287"/>
              <a:gd name="connsiteY0" fmla="*/ 93224 h 3619335"/>
              <a:gd name="connsiteX1" fmla="*/ 2833125 w 8273287"/>
              <a:gd name="connsiteY1" fmla="*/ 108722 h 3619335"/>
              <a:gd name="connsiteX2" fmla="*/ 2538657 w 8273287"/>
              <a:gd name="connsiteY2" fmla="*/ 604668 h 3619335"/>
              <a:gd name="connsiteX3" fmla="*/ 1128312 w 8273287"/>
              <a:gd name="connsiteY3" fmla="*/ 294702 h 3619335"/>
              <a:gd name="connsiteX4" fmla="*/ 12434 w 8273287"/>
              <a:gd name="connsiteY4" fmla="*/ 961129 h 3619335"/>
              <a:gd name="connsiteX5" fmla="*/ 647864 w 8273287"/>
              <a:gd name="connsiteY5" fmla="*/ 2526457 h 3619335"/>
              <a:gd name="connsiteX6" fmla="*/ 2399173 w 8273287"/>
              <a:gd name="connsiteY6" fmla="*/ 2464464 h 3619335"/>
              <a:gd name="connsiteX7" fmla="*/ 2926115 w 8273287"/>
              <a:gd name="connsiteY7" fmla="*/ 3223881 h 3619335"/>
              <a:gd name="connsiteX8" fmla="*/ 4692922 w 8273287"/>
              <a:gd name="connsiteY8" fmla="*/ 3595841 h 3619335"/>
              <a:gd name="connsiteX9" fmla="*/ 5669315 w 8273287"/>
              <a:gd name="connsiteY9" fmla="*/ 2572952 h 3619335"/>
              <a:gd name="connsiteX10" fmla="*/ 7064162 w 8273287"/>
              <a:gd name="connsiteY10" fmla="*/ 2944912 h 3619335"/>
              <a:gd name="connsiteX11" fmla="*/ 8118047 w 8273287"/>
              <a:gd name="connsiteY11" fmla="*/ 2293983 h 3619335"/>
              <a:gd name="connsiteX12" fmla="*/ 8149044 w 8273287"/>
              <a:gd name="connsiteY12" fmla="*/ 589169 h 3619335"/>
              <a:gd name="connsiteX13" fmla="*/ 6986671 w 8273287"/>
              <a:gd name="connsiteY13" fmla="*/ 234 h 3619335"/>
              <a:gd name="connsiteX14" fmla="*/ 6242752 w 8273287"/>
              <a:gd name="connsiteY14" fmla="*/ 511678 h 3619335"/>
              <a:gd name="connsiteX15" fmla="*/ 4847905 w 8273287"/>
              <a:gd name="connsiteY15" fmla="*/ 234 h 3619335"/>
              <a:gd name="connsiteX16" fmla="*/ 3887010 w 8273287"/>
              <a:gd name="connsiteY16" fmla="*/ 511678 h 3619335"/>
              <a:gd name="connsiteX17" fmla="*/ 3375566 w 8273287"/>
              <a:gd name="connsiteY17" fmla="*/ 139718 h 361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273287" h="3619335">
                <a:moveTo>
                  <a:pt x="3422061" y="93224"/>
                </a:moveTo>
                <a:cubicBezTo>
                  <a:pt x="3201210" y="58352"/>
                  <a:pt x="2980359" y="23481"/>
                  <a:pt x="2833125" y="108722"/>
                </a:cubicBezTo>
                <a:cubicBezTo>
                  <a:pt x="2685891" y="193963"/>
                  <a:pt x="2822792" y="573671"/>
                  <a:pt x="2538657" y="604668"/>
                </a:cubicBezTo>
                <a:cubicBezTo>
                  <a:pt x="2254521" y="635665"/>
                  <a:pt x="1549349" y="235292"/>
                  <a:pt x="1128312" y="294702"/>
                </a:cubicBezTo>
                <a:cubicBezTo>
                  <a:pt x="707275" y="354112"/>
                  <a:pt x="92509" y="589170"/>
                  <a:pt x="12434" y="961129"/>
                </a:cubicBezTo>
                <a:cubicBezTo>
                  <a:pt x="-67641" y="1333088"/>
                  <a:pt x="250074" y="2275901"/>
                  <a:pt x="647864" y="2526457"/>
                </a:cubicBezTo>
                <a:cubicBezTo>
                  <a:pt x="1045654" y="2777013"/>
                  <a:pt x="2019464" y="2348227"/>
                  <a:pt x="2399173" y="2464464"/>
                </a:cubicBezTo>
                <a:cubicBezTo>
                  <a:pt x="2778882" y="2580701"/>
                  <a:pt x="2543823" y="3035318"/>
                  <a:pt x="2926115" y="3223881"/>
                </a:cubicBezTo>
                <a:cubicBezTo>
                  <a:pt x="3308407" y="3412444"/>
                  <a:pt x="4235722" y="3704329"/>
                  <a:pt x="4692922" y="3595841"/>
                </a:cubicBezTo>
                <a:cubicBezTo>
                  <a:pt x="5150122" y="3487353"/>
                  <a:pt x="5274108" y="2681440"/>
                  <a:pt x="5669315" y="2572952"/>
                </a:cubicBezTo>
                <a:cubicBezTo>
                  <a:pt x="6064522" y="2464464"/>
                  <a:pt x="6656040" y="2991407"/>
                  <a:pt x="7064162" y="2944912"/>
                </a:cubicBezTo>
                <a:cubicBezTo>
                  <a:pt x="7472284" y="2898417"/>
                  <a:pt x="7937233" y="2686607"/>
                  <a:pt x="8118047" y="2293983"/>
                </a:cubicBezTo>
                <a:cubicBezTo>
                  <a:pt x="8298861" y="1901359"/>
                  <a:pt x="8337607" y="971460"/>
                  <a:pt x="8149044" y="589169"/>
                </a:cubicBezTo>
                <a:cubicBezTo>
                  <a:pt x="7960481" y="206878"/>
                  <a:pt x="7304386" y="13149"/>
                  <a:pt x="6986671" y="234"/>
                </a:cubicBezTo>
                <a:cubicBezTo>
                  <a:pt x="6668956" y="-12681"/>
                  <a:pt x="6599213" y="511678"/>
                  <a:pt x="6242752" y="511678"/>
                </a:cubicBezTo>
                <a:cubicBezTo>
                  <a:pt x="5886291" y="511678"/>
                  <a:pt x="5240529" y="234"/>
                  <a:pt x="4847905" y="234"/>
                </a:cubicBezTo>
                <a:cubicBezTo>
                  <a:pt x="4455281" y="234"/>
                  <a:pt x="4132400" y="488431"/>
                  <a:pt x="3887010" y="511678"/>
                </a:cubicBezTo>
                <a:cubicBezTo>
                  <a:pt x="3641620" y="534925"/>
                  <a:pt x="3445308" y="201711"/>
                  <a:pt x="3375566" y="139718"/>
                </a:cubicBezTo>
              </a:path>
            </a:pathLst>
          </a:custGeom>
          <a:solidFill>
            <a:srgbClr val="FFC5E2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9DA78D-BF2F-44E4-85A9-082FEA13E0F4}"/>
              </a:ext>
            </a:extLst>
          </p:cNvPr>
          <p:cNvGrpSpPr/>
          <p:nvPr/>
        </p:nvGrpSpPr>
        <p:grpSpPr>
          <a:xfrm>
            <a:off x="80210" y="106051"/>
            <a:ext cx="11750842" cy="1569660"/>
            <a:chOff x="80210" y="106051"/>
            <a:chExt cx="11750842" cy="15696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37E51C-BC07-4556-AC3E-1F3FD67B9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45" t="5498" r="4753" b="77422"/>
            <a:stretch/>
          </p:blipFill>
          <p:spPr>
            <a:xfrm>
              <a:off x="4018547" y="201072"/>
              <a:ext cx="7812505" cy="89835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B5ECD9-5432-46A5-9690-4DE49F670C1B}"/>
                </a:ext>
              </a:extLst>
            </p:cNvPr>
            <p:cNvSpPr txBox="1"/>
            <p:nvPr/>
          </p:nvSpPr>
          <p:spPr>
            <a:xfrm>
              <a:off x="80210" y="106051"/>
              <a:ext cx="385714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800" dirty="0"/>
                <a:t>White light</a:t>
              </a:r>
            </a:p>
            <a:p>
              <a:pPr algn="ctr"/>
              <a:r>
                <a:rPr lang="en-GB" sz="4800" dirty="0"/>
                <a:t>(full spectrum)</a:t>
              </a:r>
              <a:endParaRPr lang="en-CA" sz="48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B309B2-7C0D-49B7-8A07-E3D162F72159}"/>
              </a:ext>
            </a:extLst>
          </p:cNvPr>
          <p:cNvSpPr txBox="1"/>
          <p:nvPr/>
        </p:nvSpPr>
        <p:spPr>
          <a:xfrm>
            <a:off x="3460863" y="2567461"/>
            <a:ext cx="24426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rgbClr val="EA0075"/>
                </a:solidFill>
              </a:rPr>
              <a:t>Hydrogen Gas</a:t>
            </a:r>
            <a:endParaRPr lang="en-CA" sz="4000" dirty="0">
              <a:solidFill>
                <a:srgbClr val="EA0075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03361F-3097-4CE4-AF24-673DF87F45F9}"/>
              </a:ext>
            </a:extLst>
          </p:cNvPr>
          <p:cNvSpPr/>
          <p:nvPr/>
        </p:nvSpPr>
        <p:spPr>
          <a:xfrm rot="9825110" flipV="1">
            <a:off x="7161887" y="1147438"/>
            <a:ext cx="1065042" cy="1998072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B42B06-63FA-459E-ABEB-A7DA10AFE2EC}"/>
              </a:ext>
            </a:extLst>
          </p:cNvPr>
          <p:cNvGrpSpPr/>
          <p:nvPr/>
        </p:nvGrpSpPr>
        <p:grpSpPr>
          <a:xfrm>
            <a:off x="558255" y="4919008"/>
            <a:ext cx="11272798" cy="1938992"/>
            <a:chOff x="558255" y="4919008"/>
            <a:chExt cx="11272798" cy="19389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4DB77B-26E2-4FAF-B3F1-57013E84C2CB}"/>
                </a:ext>
              </a:extLst>
            </p:cNvPr>
            <p:cNvSpPr txBox="1"/>
            <p:nvPr/>
          </p:nvSpPr>
          <p:spPr>
            <a:xfrm>
              <a:off x="558255" y="4919008"/>
              <a:ext cx="274063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Hydrogen Absorption Spectrum</a:t>
              </a:r>
              <a:endParaRPr lang="en-CA" sz="4000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23800E-BB84-41C2-A89B-01B28F2817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47" t="66420" r="4652" b="16499"/>
            <a:stretch/>
          </p:blipFill>
          <p:spPr>
            <a:xfrm>
              <a:off x="4018547" y="5838779"/>
              <a:ext cx="7812506" cy="898359"/>
            </a:xfrm>
            <a:prstGeom prst="rect">
              <a:avLst/>
            </a:prstGeom>
          </p:spPr>
        </p:pic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4AAAA3-12C9-4807-99F3-9FD72864102F}"/>
              </a:ext>
            </a:extLst>
          </p:cNvPr>
          <p:cNvSpPr/>
          <p:nvPr/>
        </p:nvSpPr>
        <p:spPr>
          <a:xfrm rot="9825110" flipV="1">
            <a:off x="7215634" y="3925165"/>
            <a:ext cx="957548" cy="179640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003A1D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453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53"/>
    </mc:Choice>
    <mc:Fallback xmlns="">
      <p:transition spd="slow" advTm="15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31DF079-E2CB-47FA-BE0D-DD50BDA8FE3C}"/>
              </a:ext>
            </a:extLst>
          </p:cNvPr>
          <p:cNvGrpSpPr/>
          <p:nvPr/>
        </p:nvGrpSpPr>
        <p:grpSpPr>
          <a:xfrm>
            <a:off x="4705995" y="-290622"/>
            <a:ext cx="3852972" cy="3852972"/>
            <a:chOff x="4934735" y="-524105"/>
            <a:chExt cx="3852972" cy="38529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B30A5AF-ADDE-4B10-9310-89B4F90BF9CC}"/>
                </a:ext>
              </a:extLst>
            </p:cNvPr>
            <p:cNvSpPr/>
            <p:nvPr/>
          </p:nvSpPr>
          <p:spPr>
            <a:xfrm>
              <a:off x="4934735" y="-524105"/>
              <a:ext cx="3852972" cy="385297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38F14AE-F005-4A3C-92F1-1F6E79D74AC4}"/>
                </a:ext>
              </a:extLst>
            </p:cNvPr>
            <p:cNvGrpSpPr/>
            <p:nvPr/>
          </p:nvGrpSpPr>
          <p:grpSpPr>
            <a:xfrm>
              <a:off x="5435676" y="42320"/>
              <a:ext cx="3054812" cy="2469681"/>
              <a:chOff x="5435676" y="42320"/>
              <a:chExt cx="3054812" cy="24696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BA8509CB-F482-4542-BDA0-60A62D592C4C}"/>
                      </a:ext>
                    </a:extLst>
                  </p:cNvPr>
                  <p:cNvSpPr txBox="1"/>
                  <p:nvPr/>
                </p:nvSpPr>
                <p:spPr>
                  <a:xfrm>
                    <a:off x="6388922" y="42320"/>
                    <a:ext cx="973023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𝑁𝑎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BA8509CB-F482-4542-BDA0-60A62D592C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88922" y="42320"/>
                    <a:ext cx="973023" cy="70788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5ACF3DD-7D59-4188-ABA4-E21DDEB811A7}"/>
                      </a:ext>
                    </a:extLst>
                  </p:cNvPr>
                  <p:cNvSpPr txBox="1"/>
                  <p:nvPr/>
                </p:nvSpPr>
                <p:spPr>
                  <a:xfrm>
                    <a:off x="7294538" y="488558"/>
                    <a:ext cx="93974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𝐻𝑒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5ACF3DD-7D59-4188-ABA4-E21DDEB811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4538" y="488558"/>
                    <a:ext cx="939744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5864DD8-D848-40E7-99F6-43B18639A8E3}"/>
                      </a:ext>
                    </a:extLst>
                  </p:cNvPr>
                  <p:cNvSpPr txBox="1"/>
                  <p:nvPr/>
                </p:nvSpPr>
                <p:spPr>
                  <a:xfrm>
                    <a:off x="6217386" y="1804115"/>
                    <a:ext cx="1059071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𝑀𝑔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5864DD8-D848-40E7-99F6-43B18639A8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7386" y="1804115"/>
                    <a:ext cx="1059071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5733D61-4017-4C68-93ED-DFA43F5E14C3}"/>
                      </a:ext>
                    </a:extLst>
                  </p:cNvPr>
                  <p:cNvSpPr txBox="1"/>
                  <p:nvPr/>
                </p:nvSpPr>
                <p:spPr>
                  <a:xfrm>
                    <a:off x="5435676" y="1262631"/>
                    <a:ext cx="621179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5733D61-4017-4C68-93ED-DFA43F5E14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5676" y="1262631"/>
                    <a:ext cx="621179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FA105D5-9C90-44E6-93C3-592F97897B44}"/>
                      </a:ext>
                    </a:extLst>
                  </p:cNvPr>
                  <p:cNvSpPr txBox="1"/>
                  <p:nvPr/>
                </p:nvSpPr>
                <p:spPr>
                  <a:xfrm>
                    <a:off x="7586394" y="1461019"/>
                    <a:ext cx="90409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𝐶𝑎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BFA105D5-9C90-44E6-93C3-592F97897B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6394" y="1461019"/>
                    <a:ext cx="904094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40168D7-AFD3-4F07-A8A0-D228CE6070E5}"/>
                      </a:ext>
                    </a:extLst>
                  </p:cNvPr>
                  <p:cNvSpPr txBox="1"/>
                  <p:nvPr/>
                </p:nvSpPr>
                <p:spPr>
                  <a:xfrm>
                    <a:off x="6206524" y="865855"/>
                    <a:ext cx="628825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40168D7-AFD3-4F07-A8A0-D228CE6070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6524" y="865855"/>
                    <a:ext cx="628825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5C242834-AA83-47AF-9CB1-41E7DF26B783}"/>
                      </a:ext>
                    </a:extLst>
                  </p:cNvPr>
                  <p:cNvSpPr txBox="1"/>
                  <p:nvPr/>
                </p:nvSpPr>
                <p:spPr>
                  <a:xfrm>
                    <a:off x="5573520" y="334328"/>
                    <a:ext cx="68768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5C242834-AA83-47AF-9CB1-41E7DF26B7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3520" y="334328"/>
                    <a:ext cx="687689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D012EE42-E260-4399-8BE5-14D9BA6FA2E6}"/>
                      </a:ext>
                    </a:extLst>
                  </p:cNvPr>
                  <p:cNvSpPr txBox="1"/>
                  <p:nvPr/>
                </p:nvSpPr>
                <p:spPr>
                  <a:xfrm>
                    <a:off x="7007247" y="1082744"/>
                    <a:ext cx="65883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D012EE42-E260-4399-8BE5-14D9BA6FA2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7247" y="1082744"/>
                    <a:ext cx="65883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4D670029-C041-4E64-BF06-6BCF73EFFAE3}"/>
              </a:ext>
            </a:extLst>
          </p:cNvPr>
          <p:cNvSpPr/>
          <p:nvPr/>
        </p:nvSpPr>
        <p:spPr>
          <a:xfrm>
            <a:off x="-112362" y="-141020"/>
            <a:ext cx="5009826" cy="500982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2" descr="Sun, Solar Flare, Space, Outer Space, Universe, Cosmos">
            <a:extLst>
              <a:ext uri="{FF2B5EF4-FFF2-40B4-BE49-F238E27FC236}">
                <a16:creationId xmlns:a16="http://schemas.microsoft.com/office/drawing/2014/main" id="{C0D030CA-CFE6-46E7-8F49-E99183D2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139" l="9947" r="89920">
                        <a14:foregroundMark x1="43767" y1="90139" x2="61804" y2="90139"/>
                        <a14:foregroundMark x1="49072" y1="10278" x2="54111" y2="10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4" y="604033"/>
            <a:ext cx="3676974" cy="351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9906787-BEFC-4853-8E1A-CC8F85D80A5F}"/>
              </a:ext>
            </a:extLst>
          </p:cNvPr>
          <p:cNvSpPr/>
          <p:nvPr/>
        </p:nvSpPr>
        <p:spPr>
          <a:xfrm rot="7200000" flipV="1">
            <a:off x="3006668" y="2050733"/>
            <a:ext cx="743990" cy="1395762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F1939E-E467-45E0-B0F9-4CD7C03D57DC}"/>
              </a:ext>
            </a:extLst>
          </p:cNvPr>
          <p:cNvSpPr/>
          <p:nvPr/>
        </p:nvSpPr>
        <p:spPr>
          <a:xfrm rot="7200000" flipV="1">
            <a:off x="4131971" y="3055805"/>
            <a:ext cx="957548" cy="179640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D59EE0-6C15-4ABD-929B-153C9B2DF6D3}"/>
              </a:ext>
            </a:extLst>
          </p:cNvPr>
          <p:cNvSpPr txBox="1"/>
          <p:nvPr/>
        </p:nvSpPr>
        <p:spPr>
          <a:xfrm>
            <a:off x="206108" y="6472987"/>
            <a:ext cx="58893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Source: </a:t>
            </a:r>
            <a:r>
              <a:rPr lang="en-CA" sz="2000" dirty="0">
                <a:hlinkClick r:id="rId13"/>
              </a:rPr>
              <a:t>https://en.wikipedia.org/wiki/Fraunhofer_lines</a:t>
            </a:r>
            <a:endParaRPr lang="en-CA" sz="20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BBD9BBCC-A0E2-4F17-8FBA-4F727AA8A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50" y="4523614"/>
            <a:ext cx="7960962" cy="23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272C07-016E-4A91-AAEF-561F4FBCD151}"/>
              </a:ext>
            </a:extLst>
          </p:cNvPr>
          <p:cNvSpPr txBox="1"/>
          <p:nvPr/>
        </p:nvSpPr>
        <p:spPr>
          <a:xfrm>
            <a:off x="5426524" y="3075179"/>
            <a:ext cx="68520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800" dirty="0"/>
              <a:t>Sun absorption spectrum</a:t>
            </a:r>
            <a:br>
              <a:rPr lang="en-CA" sz="4800" dirty="0"/>
            </a:br>
            <a:r>
              <a:rPr lang="en-CA" sz="4800" dirty="0"/>
              <a:t>(a.k.a. “Fraunhofer lines”)</a:t>
            </a:r>
          </a:p>
        </p:txBody>
      </p:sp>
      <p:grpSp>
        <p:nvGrpSpPr>
          <p:cNvPr id="9218" name="Group 9217">
            <a:extLst>
              <a:ext uri="{FF2B5EF4-FFF2-40B4-BE49-F238E27FC236}">
                <a16:creationId xmlns:a16="http://schemas.microsoft.com/office/drawing/2014/main" id="{02223F5F-32BD-4256-90CE-E2934EF0507F}"/>
              </a:ext>
            </a:extLst>
          </p:cNvPr>
          <p:cNvGrpSpPr/>
          <p:nvPr/>
        </p:nvGrpSpPr>
        <p:grpSpPr>
          <a:xfrm>
            <a:off x="4104102" y="981932"/>
            <a:ext cx="1884544" cy="1449797"/>
            <a:chOff x="4104102" y="981932"/>
            <a:chExt cx="1884544" cy="144979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392410-C783-4663-9AF3-A4C8C4537B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2550" y="981932"/>
              <a:ext cx="1303974" cy="51418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4B9D91-A213-4266-8642-BD3006381A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4102" y="1844982"/>
              <a:ext cx="1027999" cy="16749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D2B43F-8530-4A2B-941E-09B89D3E8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6424" y="2431729"/>
              <a:ext cx="165222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661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01"/>
    </mc:Choice>
    <mc:Fallback xmlns="">
      <p:transition spd="slow" advTm="18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2C6A1C-11C3-4125-945F-A4977D0ADA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sdfsdf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13BFC-8696-4603-8A88-4E1C42AB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0" y="414534"/>
            <a:ext cx="4514850" cy="4215163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5" name="Picture 2" descr="Sun, Solar Flare, Space, Outer Space, Universe, Cosmos">
            <a:extLst>
              <a:ext uri="{FF2B5EF4-FFF2-40B4-BE49-F238E27FC236}">
                <a16:creationId xmlns:a16="http://schemas.microsoft.com/office/drawing/2014/main" id="{7E743EEB-5FCB-47AF-89D1-F81BD8EA3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967" y="923337"/>
            <a:ext cx="3348556" cy="319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EE198EA-58CB-4CC6-A49D-50C366A99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357" y="4750492"/>
            <a:ext cx="7142135" cy="209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0EE9F7-410B-4192-8CCC-1521D5CF4323}"/>
              </a:ext>
            </a:extLst>
          </p:cNvPr>
          <p:cNvSpPr txBox="1"/>
          <p:nvPr/>
        </p:nvSpPr>
        <p:spPr>
          <a:xfrm>
            <a:off x="149275" y="425463"/>
            <a:ext cx="463308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</a:rPr>
              <a:t>Light from stars/galaxies will be missing specific frequencies due to absorption by elements present in atmospheres / gases.</a:t>
            </a:r>
          </a:p>
        </p:txBody>
      </p:sp>
    </p:spTree>
    <p:extLst>
      <p:ext uri="{BB962C8B-B14F-4D97-AF65-F5344CB8AC3E}">
        <p14:creationId xmlns:p14="http://schemas.microsoft.com/office/powerpoint/2010/main" val="43351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E40B335B-1175-4547-838A-DAFBB0AD1953}"/>
              </a:ext>
            </a:extLst>
          </p:cNvPr>
          <p:cNvGrpSpPr/>
          <p:nvPr/>
        </p:nvGrpSpPr>
        <p:grpSpPr>
          <a:xfrm flipV="1">
            <a:off x="4500944" y="4424854"/>
            <a:ext cx="6365405" cy="1545141"/>
            <a:chOff x="4506204" y="514350"/>
            <a:chExt cx="6365405" cy="61722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AFEA7E6-85B1-402F-B968-02FB8E07CDE8}"/>
                </a:ext>
              </a:extLst>
            </p:cNvPr>
            <p:cNvCxnSpPr/>
            <p:nvPr/>
          </p:nvCxnSpPr>
          <p:spPr>
            <a:xfrm>
              <a:off x="6690303" y="514350"/>
              <a:ext cx="0" cy="617220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E5B8D7F-0682-40B9-8B14-38B00CD122D2}"/>
                </a:ext>
              </a:extLst>
            </p:cNvPr>
            <p:cNvCxnSpPr/>
            <p:nvPr/>
          </p:nvCxnSpPr>
          <p:spPr>
            <a:xfrm>
              <a:off x="10871609" y="514350"/>
              <a:ext cx="0" cy="617220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86DF875-56AA-4FAD-8BE6-03F1825E64F4}"/>
                </a:ext>
              </a:extLst>
            </p:cNvPr>
            <p:cNvCxnSpPr/>
            <p:nvPr/>
          </p:nvCxnSpPr>
          <p:spPr>
            <a:xfrm>
              <a:off x="5185759" y="514350"/>
              <a:ext cx="0" cy="617220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F594E34-823D-4F59-A50D-C77FC848D25D}"/>
                </a:ext>
              </a:extLst>
            </p:cNvPr>
            <p:cNvCxnSpPr/>
            <p:nvPr/>
          </p:nvCxnSpPr>
          <p:spPr>
            <a:xfrm>
              <a:off x="4506204" y="514350"/>
              <a:ext cx="0" cy="617220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C140798-661A-4574-98D7-50BB5DF1AD4E}"/>
              </a:ext>
            </a:extLst>
          </p:cNvPr>
          <p:cNvGrpSpPr/>
          <p:nvPr/>
        </p:nvGrpSpPr>
        <p:grpSpPr>
          <a:xfrm>
            <a:off x="4506204" y="1591983"/>
            <a:ext cx="6365405" cy="2680472"/>
            <a:chOff x="4506204" y="514350"/>
            <a:chExt cx="6365405" cy="61722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233D95F-0C2B-4E4F-B8D9-724B18596BAD}"/>
                </a:ext>
              </a:extLst>
            </p:cNvPr>
            <p:cNvCxnSpPr/>
            <p:nvPr/>
          </p:nvCxnSpPr>
          <p:spPr>
            <a:xfrm>
              <a:off x="6690303" y="514350"/>
              <a:ext cx="0" cy="617220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C2A340-B26C-4DF6-A1A4-4F1D62EE7D5A}"/>
                </a:ext>
              </a:extLst>
            </p:cNvPr>
            <p:cNvCxnSpPr/>
            <p:nvPr/>
          </p:nvCxnSpPr>
          <p:spPr>
            <a:xfrm>
              <a:off x="10871609" y="514350"/>
              <a:ext cx="0" cy="617220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9D1D1D9-0E63-4A52-93EE-35669C62F7B4}"/>
                </a:ext>
              </a:extLst>
            </p:cNvPr>
            <p:cNvCxnSpPr/>
            <p:nvPr/>
          </p:nvCxnSpPr>
          <p:spPr>
            <a:xfrm>
              <a:off x="5185759" y="514350"/>
              <a:ext cx="0" cy="617220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FFDA3E5-CDEE-497F-9946-82350E371EF9}"/>
                </a:ext>
              </a:extLst>
            </p:cNvPr>
            <p:cNvCxnSpPr/>
            <p:nvPr/>
          </p:nvCxnSpPr>
          <p:spPr>
            <a:xfrm>
              <a:off x="4506204" y="514350"/>
              <a:ext cx="0" cy="617220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41FCA8A-D78A-4F1E-850D-E0B0772E8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7" t="66420" r="4652" b="16499"/>
          <a:stretch/>
        </p:blipFill>
        <p:spPr>
          <a:xfrm>
            <a:off x="3739577" y="-1258830"/>
            <a:ext cx="7812506" cy="898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2ACEE5-D67D-458C-8B07-CFE0A5D42FCA}"/>
              </a:ext>
            </a:extLst>
          </p:cNvPr>
          <p:cNvSpPr txBox="1"/>
          <p:nvPr/>
        </p:nvSpPr>
        <p:spPr>
          <a:xfrm>
            <a:off x="203085" y="134799"/>
            <a:ext cx="30163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Standard</a:t>
            </a:r>
          </a:p>
          <a:p>
            <a:pPr algn="ctr"/>
            <a:r>
              <a:rPr lang="en-GB" sz="4400" dirty="0"/>
              <a:t>Hydrogen Absorption Spectrum</a:t>
            </a:r>
            <a:endParaRPr lang="en-CA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6504D2-C8E5-42E7-BA1C-77A23661B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5" t="5498" r="4753" b="77422"/>
          <a:stretch/>
        </p:blipFill>
        <p:spPr>
          <a:xfrm>
            <a:off x="3739577" y="1118411"/>
            <a:ext cx="7812505" cy="89835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6D02334-DDC9-424A-AA03-7BADDBC454FA}"/>
              </a:ext>
            </a:extLst>
          </p:cNvPr>
          <p:cNvGrpSpPr/>
          <p:nvPr/>
        </p:nvGrpSpPr>
        <p:grpSpPr>
          <a:xfrm>
            <a:off x="4455049" y="1104770"/>
            <a:ext cx="6486001" cy="928800"/>
            <a:chOff x="4455049" y="2155824"/>
            <a:chExt cx="6486001" cy="93904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7F5F60-8505-47FB-8490-5E57A01A79A7}"/>
                </a:ext>
              </a:extLst>
            </p:cNvPr>
            <p:cNvSpPr/>
            <p:nvPr/>
          </p:nvSpPr>
          <p:spPr>
            <a:xfrm>
              <a:off x="10826750" y="2155825"/>
              <a:ext cx="114300" cy="93904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8365DCD-784A-440C-AF79-6B2A63F225FC}"/>
                </a:ext>
              </a:extLst>
            </p:cNvPr>
            <p:cNvSpPr/>
            <p:nvPr/>
          </p:nvSpPr>
          <p:spPr>
            <a:xfrm>
              <a:off x="6624003" y="2155825"/>
              <a:ext cx="104400" cy="93904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23052A-B238-48D9-AA2B-685D24C46B4D}"/>
                </a:ext>
              </a:extLst>
            </p:cNvPr>
            <p:cNvSpPr/>
            <p:nvPr/>
          </p:nvSpPr>
          <p:spPr>
            <a:xfrm>
              <a:off x="4455049" y="2155824"/>
              <a:ext cx="84741" cy="93904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77C3F-8FFB-4C8E-8645-0CEDF634745C}"/>
                </a:ext>
              </a:extLst>
            </p:cNvPr>
            <p:cNvSpPr/>
            <p:nvPr/>
          </p:nvSpPr>
          <p:spPr>
            <a:xfrm>
              <a:off x="5128149" y="2155824"/>
              <a:ext cx="84741" cy="93904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6674CF0-2746-4C8E-85D1-AC5B3DE2EC1E}"/>
              </a:ext>
            </a:extLst>
          </p:cNvPr>
          <p:cNvGrpSpPr/>
          <p:nvPr/>
        </p:nvGrpSpPr>
        <p:grpSpPr>
          <a:xfrm>
            <a:off x="3739577" y="3697120"/>
            <a:ext cx="7812505" cy="928800"/>
            <a:chOff x="3739577" y="3697120"/>
            <a:chExt cx="7812505" cy="9288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5902F78-B086-4B4B-AB04-82CD1BF15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45" t="5498" r="4753" b="77422"/>
            <a:stretch/>
          </p:blipFill>
          <p:spPr>
            <a:xfrm>
              <a:off x="3739577" y="3714313"/>
              <a:ext cx="7812505" cy="898358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F0F6CF-9DF0-4401-8D09-D6C899C0586A}"/>
                </a:ext>
              </a:extLst>
            </p:cNvPr>
            <p:cNvGrpSpPr/>
            <p:nvPr/>
          </p:nvGrpSpPr>
          <p:grpSpPr>
            <a:xfrm>
              <a:off x="4166293" y="3697120"/>
              <a:ext cx="6486001" cy="928800"/>
              <a:chOff x="4455049" y="2155824"/>
              <a:chExt cx="6486001" cy="93904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FCA4132-EBD9-4250-BA61-49512A8F1CF1}"/>
                  </a:ext>
                </a:extLst>
              </p:cNvPr>
              <p:cNvSpPr/>
              <p:nvPr/>
            </p:nvSpPr>
            <p:spPr>
              <a:xfrm>
                <a:off x="10826750" y="2155825"/>
                <a:ext cx="114300" cy="93904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C52B00E-D6BC-4305-A1FB-7CCE85AFC090}"/>
                  </a:ext>
                </a:extLst>
              </p:cNvPr>
              <p:cNvSpPr/>
              <p:nvPr/>
            </p:nvSpPr>
            <p:spPr>
              <a:xfrm>
                <a:off x="6624003" y="2155825"/>
                <a:ext cx="104400" cy="93904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9435139-6A0A-4EB6-A6D3-007FEDE269A6}"/>
                  </a:ext>
                </a:extLst>
              </p:cNvPr>
              <p:cNvSpPr/>
              <p:nvPr/>
            </p:nvSpPr>
            <p:spPr>
              <a:xfrm>
                <a:off x="4455049" y="2155824"/>
                <a:ext cx="84741" cy="93904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25DAB4-AEAF-4B0B-9467-B546B6366EE5}"/>
                  </a:ext>
                </a:extLst>
              </p:cNvPr>
              <p:cNvSpPr/>
              <p:nvPr/>
            </p:nvSpPr>
            <p:spPr>
              <a:xfrm>
                <a:off x="5128149" y="2155824"/>
                <a:ext cx="84741" cy="93904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66A87C-7D22-4AAC-8223-5A299F4AA7CC}"/>
              </a:ext>
            </a:extLst>
          </p:cNvPr>
          <p:cNvGrpSpPr/>
          <p:nvPr/>
        </p:nvGrpSpPr>
        <p:grpSpPr>
          <a:xfrm>
            <a:off x="3739577" y="5454542"/>
            <a:ext cx="7812505" cy="928800"/>
            <a:chOff x="3739577" y="5454542"/>
            <a:chExt cx="7812505" cy="9288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54900BC-1D4B-4422-B0AB-B354FE076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45" t="5498" r="4753" b="77422"/>
            <a:stretch/>
          </p:blipFill>
          <p:spPr>
            <a:xfrm>
              <a:off x="3739577" y="5473005"/>
              <a:ext cx="7812505" cy="898358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7A0266-64AA-49A2-9FB1-53493D9FE92A}"/>
                </a:ext>
              </a:extLst>
            </p:cNvPr>
            <p:cNvGrpSpPr/>
            <p:nvPr/>
          </p:nvGrpSpPr>
          <p:grpSpPr>
            <a:xfrm>
              <a:off x="4743805" y="5454542"/>
              <a:ext cx="6486001" cy="928800"/>
              <a:chOff x="4455049" y="2155824"/>
              <a:chExt cx="6486001" cy="93904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79BB774-882D-4275-B51F-8758808C0181}"/>
                  </a:ext>
                </a:extLst>
              </p:cNvPr>
              <p:cNvSpPr/>
              <p:nvPr/>
            </p:nvSpPr>
            <p:spPr>
              <a:xfrm>
                <a:off x="10826750" y="2155825"/>
                <a:ext cx="114300" cy="93904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526C130-957A-428A-A874-C7547532F1FA}"/>
                  </a:ext>
                </a:extLst>
              </p:cNvPr>
              <p:cNvSpPr/>
              <p:nvPr/>
            </p:nvSpPr>
            <p:spPr>
              <a:xfrm>
                <a:off x="6624003" y="2155825"/>
                <a:ext cx="104400" cy="93904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4D8CB7E-D0CC-4D8D-9641-C3D2E90DB433}"/>
                  </a:ext>
                </a:extLst>
              </p:cNvPr>
              <p:cNvSpPr/>
              <p:nvPr/>
            </p:nvSpPr>
            <p:spPr>
              <a:xfrm>
                <a:off x="4455049" y="2155824"/>
                <a:ext cx="84741" cy="93904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4C83799-B2D6-4B95-BF7B-805B962B11FF}"/>
                  </a:ext>
                </a:extLst>
              </p:cNvPr>
              <p:cNvSpPr/>
              <p:nvPr/>
            </p:nvSpPr>
            <p:spPr>
              <a:xfrm>
                <a:off x="5128149" y="2155824"/>
                <a:ext cx="84741" cy="93904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3EF2D8-56EC-493A-8140-7F97C725281C}"/>
              </a:ext>
            </a:extLst>
          </p:cNvPr>
          <p:cNvCxnSpPr>
            <a:cxnSpLocks/>
          </p:cNvCxnSpPr>
          <p:nvPr/>
        </p:nvCxnSpPr>
        <p:spPr>
          <a:xfrm flipH="1">
            <a:off x="4839393" y="3475316"/>
            <a:ext cx="341106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5F34F90-ECC6-4365-90CB-1F6F9162980D}"/>
              </a:ext>
            </a:extLst>
          </p:cNvPr>
          <p:cNvCxnSpPr>
            <a:cxnSpLocks/>
          </p:cNvCxnSpPr>
          <p:nvPr/>
        </p:nvCxnSpPr>
        <p:spPr>
          <a:xfrm flipH="1">
            <a:off x="4166293" y="3475316"/>
            <a:ext cx="334651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B9036F-670F-4AC7-AB72-350BD0BBB1F1}"/>
              </a:ext>
            </a:extLst>
          </p:cNvPr>
          <p:cNvCxnSpPr>
            <a:cxnSpLocks/>
          </p:cNvCxnSpPr>
          <p:nvPr/>
        </p:nvCxnSpPr>
        <p:spPr>
          <a:xfrm flipH="1">
            <a:off x="10537994" y="3475316"/>
            <a:ext cx="328355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80E173-A619-4C41-BB46-9B651E4147EA}"/>
              </a:ext>
            </a:extLst>
          </p:cNvPr>
          <p:cNvCxnSpPr>
            <a:cxnSpLocks/>
          </p:cNvCxnSpPr>
          <p:nvPr/>
        </p:nvCxnSpPr>
        <p:spPr>
          <a:xfrm flipH="1">
            <a:off x="6354297" y="3475316"/>
            <a:ext cx="36195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D9B1760-05C0-4470-BA5F-695BCF684A04}"/>
              </a:ext>
            </a:extLst>
          </p:cNvPr>
          <p:cNvCxnSpPr>
            <a:cxnSpLocks/>
          </p:cNvCxnSpPr>
          <p:nvPr/>
        </p:nvCxnSpPr>
        <p:spPr>
          <a:xfrm>
            <a:off x="5180499" y="5266016"/>
            <a:ext cx="32911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2227452-14F2-43D6-9513-CBDCCD1DD649}"/>
              </a:ext>
            </a:extLst>
          </p:cNvPr>
          <p:cNvCxnSpPr>
            <a:cxnSpLocks/>
          </p:cNvCxnSpPr>
          <p:nvPr/>
        </p:nvCxnSpPr>
        <p:spPr>
          <a:xfrm>
            <a:off x="4500944" y="5266016"/>
            <a:ext cx="33556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6CF6BB2-AD99-47F7-B573-C5B68D81E049}"/>
              </a:ext>
            </a:extLst>
          </p:cNvPr>
          <p:cNvCxnSpPr>
            <a:cxnSpLocks/>
          </p:cNvCxnSpPr>
          <p:nvPr/>
        </p:nvCxnSpPr>
        <p:spPr>
          <a:xfrm>
            <a:off x="10866349" y="5266016"/>
            <a:ext cx="34186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DCBDC5B-0269-4717-8325-69807AFA2C4F}"/>
              </a:ext>
            </a:extLst>
          </p:cNvPr>
          <p:cNvCxnSpPr>
            <a:cxnSpLocks/>
          </p:cNvCxnSpPr>
          <p:nvPr/>
        </p:nvCxnSpPr>
        <p:spPr>
          <a:xfrm>
            <a:off x="6685043" y="5266016"/>
            <a:ext cx="33947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DFFE9E9-443F-415C-B48A-4D909DABB688}"/>
              </a:ext>
            </a:extLst>
          </p:cNvPr>
          <p:cNvSpPr txBox="1"/>
          <p:nvPr/>
        </p:nvSpPr>
        <p:spPr>
          <a:xfrm>
            <a:off x="279285" y="3714313"/>
            <a:ext cx="2740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rgbClr val="0070C0"/>
                </a:solidFill>
              </a:rPr>
              <a:t>Blueshift</a:t>
            </a:r>
            <a:endParaRPr lang="en-CA" sz="5400" dirty="0">
              <a:solidFill>
                <a:srgbClr val="0070C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5368B6-41AF-456E-9ECB-1D8ED10BC59E}"/>
              </a:ext>
            </a:extLst>
          </p:cNvPr>
          <p:cNvSpPr txBox="1"/>
          <p:nvPr/>
        </p:nvSpPr>
        <p:spPr>
          <a:xfrm>
            <a:off x="279285" y="5473005"/>
            <a:ext cx="2740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rgbClr val="FF0000"/>
                </a:solidFill>
              </a:rPr>
              <a:t>Redshift</a:t>
            </a:r>
            <a:endParaRPr lang="en-CA" sz="5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855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25"/>
    </mc:Choice>
    <mc:Fallback xmlns="">
      <p:transition spd="slow" advTm="16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EBACB6ED-AB4D-43ED-B7A0-E4B8E5B57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84" y="96373"/>
            <a:ext cx="3735845" cy="552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B112AE-7E8E-43A5-A41C-A64947917B01}"/>
              </a:ext>
            </a:extLst>
          </p:cNvPr>
          <p:cNvSpPr txBox="1"/>
          <p:nvPr/>
        </p:nvSpPr>
        <p:spPr>
          <a:xfrm>
            <a:off x="8516990" y="5593555"/>
            <a:ext cx="25288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dirty="0" err="1"/>
              <a:t>Vesto</a:t>
            </a:r>
            <a:r>
              <a:rPr lang="en-CA" sz="4000" dirty="0"/>
              <a:t> </a:t>
            </a:r>
            <a:r>
              <a:rPr lang="en-CA" sz="4000" dirty="0" err="1"/>
              <a:t>Slifur</a:t>
            </a:r>
            <a:endParaRPr lang="en-CA" sz="4000" dirty="0"/>
          </a:p>
          <a:p>
            <a:pPr algn="ctr"/>
            <a:r>
              <a:rPr lang="en-CA" sz="3200" dirty="0"/>
              <a:t>(1875 – 1969)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48B13-3E25-4BAC-B615-EC13386831DC}"/>
              </a:ext>
            </a:extLst>
          </p:cNvPr>
          <p:cNvSpPr txBox="1"/>
          <p:nvPr/>
        </p:nvSpPr>
        <p:spPr>
          <a:xfrm>
            <a:off x="76200" y="133350"/>
            <a:ext cx="77152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u="sng" dirty="0"/>
              <a:t>1912: </a:t>
            </a:r>
            <a:r>
              <a:rPr lang="en-GB" sz="4800" u="sng" dirty="0" err="1"/>
              <a:t>Vesto</a:t>
            </a:r>
            <a:r>
              <a:rPr lang="en-GB" sz="4800" u="sng" dirty="0"/>
              <a:t> </a:t>
            </a:r>
            <a:r>
              <a:rPr lang="en-GB" sz="4800" u="sng" dirty="0" err="1"/>
              <a:t>Slifur</a:t>
            </a:r>
            <a:endParaRPr lang="en-GB" sz="4800" u="sng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/>
              <a:t>First observed light from distant galaxies was redshifted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/>
              <a:t>Before Einstein completed General Relativity (1915)</a:t>
            </a:r>
            <a:endParaRPr lang="en-CA" sz="4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89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39"/>
    </mc:Choice>
    <mc:Fallback xmlns="">
      <p:transition spd="slow" advTm="9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B48B13-3E25-4BAC-B615-EC13386831DC}"/>
              </a:ext>
            </a:extLst>
          </p:cNvPr>
          <p:cNvSpPr txBox="1"/>
          <p:nvPr/>
        </p:nvSpPr>
        <p:spPr>
          <a:xfrm>
            <a:off x="76200" y="133350"/>
            <a:ext cx="7775992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1927: </a:t>
            </a:r>
            <a:r>
              <a:rPr lang="en-CA" sz="4400" u="sng" dirty="0"/>
              <a:t>Georges </a:t>
            </a:r>
            <a:r>
              <a:rPr lang="en-CA" sz="4400" u="sng" dirty="0" err="1"/>
              <a:t>Lemaître</a:t>
            </a:r>
            <a:endParaRPr lang="en-GB" sz="4400" u="sng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Built on Einstein’s paper, and observation of galaxy redshift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Proposed the universe was expanding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Universe had constant positive curvature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Universe’s radius would increase without bound overtime</a:t>
            </a:r>
            <a:endParaRPr lang="en-CA" sz="4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BAB658-81E7-43A4-9301-F5DE5C10D5AF}"/>
              </a:ext>
            </a:extLst>
          </p:cNvPr>
          <p:cNvGrpSpPr/>
          <p:nvPr/>
        </p:nvGrpSpPr>
        <p:grpSpPr>
          <a:xfrm>
            <a:off x="7852192" y="133350"/>
            <a:ext cx="4223151" cy="6660534"/>
            <a:chOff x="7852192" y="133350"/>
            <a:chExt cx="4223151" cy="66605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B112AE-7E8E-43A5-A41C-A64947917B01}"/>
                </a:ext>
              </a:extLst>
            </p:cNvPr>
            <p:cNvSpPr txBox="1"/>
            <p:nvPr/>
          </p:nvSpPr>
          <p:spPr>
            <a:xfrm>
              <a:off x="7852192" y="5593555"/>
              <a:ext cx="38584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Georges </a:t>
              </a:r>
              <a:r>
                <a:rPr lang="en-CA" sz="4000" dirty="0" err="1"/>
                <a:t>Lemaître</a:t>
              </a:r>
              <a:br>
                <a:rPr lang="en-CA" sz="4000" dirty="0"/>
              </a:br>
              <a:r>
                <a:rPr lang="en-CA" sz="3200" dirty="0"/>
                <a:t>(1894 – 1966)</a:t>
              </a:r>
            </a:p>
          </p:txBody>
        </p:sp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A737208B-90C7-4541-BC75-E556D0250E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9" b="19570"/>
            <a:stretch/>
          </p:blipFill>
          <p:spPr bwMode="auto">
            <a:xfrm>
              <a:off x="7852192" y="133350"/>
              <a:ext cx="4223151" cy="5515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26623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08"/>
    </mc:Choice>
    <mc:Fallback xmlns="">
      <p:transition spd="slow" advTm="25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1406A2-B099-4C82-9B9F-B41F83A9E6CC}"/>
              </a:ext>
            </a:extLst>
          </p:cNvPr>
          <p:cNvGrpSpPr/>
          <p:nvPr/>
        </p:nvGrpSpPr>
        <p:grpSpPr>
          <a:xfrm>
            <a:off x="3545794" y="989812"/>
            <a:ext cx="5021299" cy="4908087"/>
            <a:chOff x="3698350" y="1140628"/>
            <a:chExt cx="5021299" cy="4908087"/>
          </a:xfrm>
          <a:solidFill>
            <a:schemeClr val="bg1">
              <a:lumMod val="75000"/>
            </a:schemeClr>
          </a:solidFill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5333B6F-2EAC-476F-8AB2-611BCBAD7157}"/>
                </a:ext>
              </a:extLst>
            </p:cNvPr>
            <p:cNvGrpSpPr/>
            <p:nvPr/>
          </p:nvGrpSpPr>
          <p:grpSpPr>
            <a:xfrm>
              <a:off x="4746530" y="5229345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0FC640C-07CF-4847-BD71-2895E4376283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0" name="Moon 159">
                <a:extLst>
                  <a:ext uri="{FF2B5EF4-FFF2-40B4-BE49-F238E27FC236}">
                    <a16:creationId xmlns:a16="http://schemas.microsoft.com/office/drawing/2014/main" id="{33CF09B4-49F5-4E34-AF0C-1B2CEB221387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1" name="Moon 160">
                <a:extLst>
                  <a:ext uri="{FF2B5EF4-FFF2-40B4-BE49-F238E27FC236}">
                    <a16:creationId xmlns:a16="http://schemas.microsoft.com/office/drawing/2014/main" id="{265FFB46-3203-4B49-9720-AA8B76BE0E75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9EB6DDE-2A80-4430-A7BF-FDEDE38C0669}"/>
                </a:ext>
              </a:extLst>
            </p:cNvPr>
            <p:cNvGrpSpPr/>
            <p:nvPr/>
          </p:nvGrpSpPr>
          <p:grpSpPr>
            <a:xfrm>
              <a:off x="5758902" y="523373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F33663B-D60E-4CE4-AC00-12E192DCCD93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4" name="Moon 163">
                <a:extLst>
                  <a:ext uri="{FF2B5EF4-FFF2-40B4-BE49-F238E27FC236}">
                    <a16:creationId xmlns:a16="http://schemas.microsoft.com/office/drawing/2014/main" id="{85CD578D-D9CD-4769-BF2B-5DE0B9631D35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5" name="Moon 164">
                <a:extLst>
                  <a:ext uri="{FF2B5EF4-FFF2-40B4-BE49-F238E27FC236}">
                    <a16:creationId xmlns:a16="http://schemas.microsoft.com/office/drawing/2014/main" id="{E6B4FA42-9484-4D81-BBE3-B7EB3E87BFFF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8BADFE44-821A-4461-8469-D37822B63133}"/>
                </a:ext>
              </a:extLst>
            </p:cNvPr>
            <p:cNvGrpSpPr/>
            <p:nvPr/>
          </p:nvGrpSpPr>
          <p:grpSpPr>
            <a:xfrm>
              <a:off x="3698350" y="522934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55192A01-C3DD-4BBF-9714-3AFF845DC95E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8" name="Moon 167">
                <a:extLst>
                  <a:ext uri="{FF2B5EF4-FFF2-40B4-BE49-F238E27FC236}">
                    <a16:creationId xmlns:a16="http://schemas.microsoft.com/office/drawing/2014/main" id="{0D8045B5-1C96-469F-9B09-B7D244D7A823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9" name="Moon 168">
                <a:extLst>
                  <a:ext uri="{FF2B5EF4-FFF2-40B4-BE49-F238E27FC236}">
                    <a16:creationId xmlns:a16="http://schemas.microsoft.com/office/drawing/2014/main" id="{DC4837C2-B315-4FC4-AB9E-D0CE140CBF03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E3AC93CD-4127-442D-9DF6-7EF65AED4387}"/>
                </a:ext>
              </a:extLst>
            </p:cNvPr>
            <p:cNvGrpSpPr/>
            <p:nvPr/>
          </p:nvGrpSpPr>
          <p:grpSpPr>
            <a:xfrm>
              <a:off x="6794443" y="523373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3FBEA60B-20FE-431C-9D37-DBFF1304DE0D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2" name="Moon 171">
                <a:extLst>
                  <a:ext uri="{FF2B5EF4-FFF2-40B4-BE49-F238E27FC236}">
                    <a16:creationId xmlns:a16="http://schemas.microsoft.com/office/drawing/2014/main" id="{7DB457CE-7BA4-4C02-8741-918508F285FA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3" name="Moon 172">
                <a:extLst>
                  <a:ext uri="{FF2B5EF4-FFF2-40B4-BE49-F238E27FC236}">
                    <a16:creationId xmlns:a16="http://schemas.microsoft.com/office/drawing/2014/main" id="{424E7095-61B9-47E6-8B1F-D7046C9748A6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4037AC7-D02F-4A9D-9462-08643B828C57}"/>
                </a:ext>
              </a:extLst>
            </p:cNvPr>
            <p:cNvGrpSpPr/>
            <p:nvPr/>
          </p:nvGrpSpPr>
          <p:grpSpPr>
            <a:xfrm>
              <a:off x="7819763" y="5232173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A5B8EFE1-C71A-4CA1-B20C-8D851AF77417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6" name="Moon 175">
                <a:extLst>
                  <a:ext uri="{FF2B5EF4-FFF2-40B4-BE49-F238E27FC236}">
                    <a16:creationId xmlns:a16="http://schemas.microsoft.com/office/drawing/2014/main" id="{8659E4F8-0B1C-48C4-B4D8-E8183EB73D45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7" name="Moon 176">
                <a:extLst>
                  <a:ext uri="{FF2B5EF4-FFF2-40B4-BE49-F238E27FC236}">
                    <a16:creationId xmlns:a16="http://schemas.microsoft.com/office/drawing/2014/main" id="{87D1E8DC-9CA4-4CD4-BD30-7195763A561A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B415034E-0487-426A-8DAD-28CE80A08F96}"/>
                </a:ext>
              </a:extLst>
            </p:cNvPr>
            <p:cNvGrpSpPr/>
            <p:nvPr/>
          </p:nvGrpSpPr>
          <p:grpSpPr>
            <a:xfrm>
              <a:off x="4746530" y="3206031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FB625BA1-4EDF-4562-A9F1-D04DD4031B7B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0" name="Moon 179">
                <a:extLst>
                  <a:ext uri="{FF2B5EF4-FFF2-40B4-BE49-F238E27FC236}">
                    <a16:creationId xmlns:a16="http://schemas.microsoft.com/office/drawing/2014/main" id="{D9BC9470-DDA7-4B3F-BF9C-CD9C4AC5AA14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1" name="Moon 180">
                <a:extLst>
                  <a:ext uri="{FF2B5EF4-FFF2-40B4-BE49-F238E27FC236}">
                    <a16:creationId xmlns:a16="http://schemas.microsoft.com/office/drawing/2014/main" id="{2E67AA2C-555F-4725-BD47-CCF8796AFB8E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0AEE8BAB-1AF0-453D-ACC5-A5F8D58B282D}"/>
                </a:ext>
              </a:extLst>
            </p:cNvPr>
            <p:cNvGrpSpPr/>
            <p:nvPr/>
          </p:nvGrpSpPr>
          <p:grpSpPr>
            <a:xfrm>
              <a:off x="5758902" y="321042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DA2FEE50-7750-4B20-9DF5-918DE893A4FA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4" name="Moon 183">
                <a:extLst>
                  <a:ext uri="{FF2B5EF4-FFF2-40B4-BE49-F238E27FC236}">
                    <a16:creationId xmlns:a16="http://schemas.microsoft.com/office/drawing/2014/main" id="{82F46C91-DAB9-48D4-89A6-2AAEB95449DC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5" name="Moon 184">
                <a:extLst>
                  <a:ext uri="{FF2B5EF4-FFF2-40B4-BE49-F238E27FC236}">
                    <a16:creationId xmlns:a16="http://schemas.microsoft.com/office/drawing/2014/main" id="{CBF6268B-E23D-409B-8DB0-58E470748014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DB70C06-E94C-494F-8F9C-F2F30923CB41}"/>
                </a:ext>
              </a:extLst>
            </p:cNvPr>
            <p:cNvGrpSpPr/>
            <p:nvPr/>
          </p:nvGrpSpPr>
          <p:grpSpPr>
            <a:xfrm>
              <a:off x="3698350" y="3206030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3279FF46-1BA7-4B2D-8387-286369ED1CA0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8" name="Moon 187">
                <a:extLst>
                  <a:ext uri="{FF2B5EF4-FFF2-40B4-BE49-F238E27FC236}">
                    <a16:creationId xmlns:a16="http://schemas.microsoft.com/office/drawing/2014/main" id="{B81C397A-548F-4733-B4D7-BEFA07B5E67E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9" name="Moon 188">
                <a:extLst>
                  <a:ext uri="{FF2B5EF4-FFF2-40B4-BE49-F238E27FC236}">
                    <a16:creationId xmlns:a16="http://schemas.microsoft.com/office/drawing/2014/main" id="{BBC973D0-43DC-4ED2-87A1-5544E12B4294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5CFA09FA-0CF2-466C-AE53-8FC8053E44A3}"/>
                </a:ext>
              </a:extLst>
            </p:cNvPr>
            <p:cNvGrpSpPr/>
            <p:nvPr/>
          </p:nvGrpSpPr>
          <p:grpSpPr>
            <a:xfrm>
              <a:off x="6794443" y="321042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7543C1B-0888-4211-A25B-9C95A705F44F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2" name="Moon 191">
                <a:extLst>
                  <a:ext uri="{FF2B5EF4-FFF2-40B4-BE49-F238E27FC236}">
                    <a16:creationId xmlns:a16="http://schemas.microsoft.com/office/drawing/2014/main" id="{C15C193D-7133-486D-A196-FD5109476F0D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Moon 192">
                <a:extLst>
                  <a:ext uri="{FF2B5EF4-FFF2-40B4-BE49-F238E27FC236}">
                    <a16:creationId xmlns:a16="http://schemas.microsoft.com/office/drawing/2014/main" id="{FC4E88F4-6076-4784-891F-EE6F22F5E650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A7B83B94-C7CC-4373-82C8-35F130BAAC54}"/>
                </a:ext>
              </a:extLst>
            </p:cNvPr>
            <p:cNvGrpSpPr/>
            <p:nvPr/>
          </p:nvGrpSpPr>
          <p:grpSpPr>
            <a:xfrm>
              <a:off x="7819763" y="3208859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E77DDFA0-CF3F-4CA5-AEDD-0FD6944A8995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Moon 195">
                <a:extLst>
                  <a:ext uri="{FF2B5EF4-FFF2-40B4-BE49-F238E27FC236}">
                    <a16:creationId xmlns:a16="http://schemas.microsoft.com/office/drawing/2014/main" id="{6C1C10A2-0EFC-4A39-BC14-64EA38EE6B26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Moon 196">
                <a:extLst>
                  <a:ext uri="{FF2B5EF4-FFF2-40B4-BE49-F238E27FC236}">
                    <a16:creationId xmlns:a16="http://schemas.microsoft.com/office/drawing/2014/main" id="{7E34899D-38FA-4307-A344-E1EFF5995429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594783D4-A711-45BA-856F-D1B31C0E13F7}"/>
                </a:ext>
              </a:extLst>
            </p:cNvPr>
            <p:cNvGrpSpPr/>
            <p:nvPr/>
          </p:nvGrpSpPr>
          <p:grpSpPr>
            <a:xfrm>
              <a:off x="4746530" y="2157975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B25416B4-66DB-43A3-A649-2F3CE27C16C2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Moon 199">
                <a:extLst>
                  <a:ext uri="{FF2B5EF4-FFF2-40B4-BE49-F238E27FC236}">
                    <a16:creationId xmlns:a16="http://schemas.microsoft.com/office/drawing/2014/main" id="{7F912F9E-AB90-40CE-8AD1-EFBDC11C9D3D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1" name="Moon 200">
                <a:extLst>
                  <a:ext uri="{FF2B5EF4-FFF2-40B4-BE49-F238E27FC236}">
                    <a16:creationId xmlns:a16="http://schemas.microsoft.com/office/drawing/2014/main" id="{4FD9387E-F62A-4B91-8E40-130FC91CAB95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71FC697-EAB6-4D44-A56F-4A8919382329}"/>
                </a:ext>
              </a:extLst>
            </p:cNvPr>
            <p:cNvGrpSpPr/>
            <p:nvPr/>
          </p:nvGrpSpPr>
          <p:grpSpPr>
            <a:xfrm>
              <a:off x="5758902" y="216236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8082BC36-E974-4C0C-82EF-3B24E76BBAEE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4" name="Moon 203">
                <a:extLst>
                  <a:ext uri="{FF2B5EF4-FFF2-40B4-BE49-F238E27FC236}">
                    <a16:creationId xmlns:a16="http://schemas.microsoft.com/office/drawing/2014/main" id="{13B9374B-926B-40F5-9E86-9A9BDBEF4A2E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5" name="Moon 204">
                <a:extLst>
                  <a:ext uri="{FF2B5EF4-FFF2-40B4-BE49-F238E27FC236}">
                    <a16:creationId xmlns:a16="http://schemas.microsoft.com/office/drawing/2014/main" id="{677B5B98-31E9-465D-A2B8-B584927E4B05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8DE9DBA2-D209-4813-BCFB-71B27B94E442}"/>
                </a:ext>
              </a:extLst>
            </p:cNvPr>
            <p:cNvGrpSpPr/>
            <p:nvPr/>
          </p:nvGrpSpPr>
          <p:grpSpPr>
            <a:xfrm>
              <a:off x="3698350" y="215797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C4DDB6C5-79C9-4CB6-B5BB-5A9409E67023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Moon 207">
                <a:extLst>
                  <a:ext uri="{FF2B5EF4-FFF2-40B4-BE49-F238E27FC236}">
                    <a16:creationId xmlns:a16="http://schemas.microsoft.com/office/drawing/2014/main" id="{91A5145B-4BC5-4CF2-B0DB-B9CF8798EE85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9" name="Moon 208">
                <a:extLst>
                  <a:ext uri="{FF2B5EF4-FFF2-40B4-BE49-F238E27FC236}">
                    <a16:creationId xmlns:a16="http://schemas.microsoft.com/office/drawing/2014/main" id="{63CC6152-D997-4F0B-9670-66CC27AD8C42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8F187C08-5170-4498-8590-9ACB5BA1BCBC}"/>
                </a:ext>
              </a:extLst>
            </p:cNvPr>
            <p:cNvGrpSpPr/>
            <p:nvPr/>
          </p:nvGrpSpPr>
          <p:grpSpPr>
            <a:xfrm>
              <a:off x="6794443" y="216236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AB4A156C-BC74-4728-9079-ED983B483D4C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2" name="Moon 211">
                <a:extLst>
                  <a:ext uri="{FF2B5EF4-FFF2-40B4-BE49-F238E27FC236}">
                    <a16:creationId xmlns:a16="http://schemas.microsoft.com/office/drawing/2014/main" id="{5C00D20A-A8C2-4910-9804-C38093403ACF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3" name="Moon 212">
                <a:extLst>
                  <a:ext uri="{FF2B5EF4-FFF2-40B4-BE49-F238E27FC236}">
                    <a16:creationId xmlns:a16="http://schemas.microsoft.com/office/drawing/2014/main" id="{791CE3F9-0274-4EA8-AF43-FF82F899169D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8630EEE9-F43D-4F99-ABAF-C6E1296A257F}"/>
                </a:ext>
              </a:extLst>
            </p:cNvPr>
            <p:cNvGrpSpPr/>
            <p:nvPr/>
          </p:nvGrpSpPr>
          <p:grpSpPr>
            <a:xfrm>
              <a:off x="7819763" y="2160803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768FAA61-CDE9-442E-A4B4-B047A5BE0A2C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6" name="Moon 215">
                <a:extLst>
                  <a:ext uri="{FF2B5EF4-FFF2-40B4-BE49-F238E27FC236}">
                    <a16:creationId xmlns:a16="http://schemas.microsoft.com/office/drawing/2014/main" id="{0DFCEF61-D779-465F-A486-2455C425ED94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7" name="Moon 216">
                <a:extLst>
                  <a:ext uri="{FF2B5EF4-FFF2-40B4-BE49-F238E27FC236}">
                    <a16:creationId xmlns:a16="http://schemas.microsoft.com/office/drawing/2014/main" id="{ADE23D2B-140A-4094-A481-7C1856635A3A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A684027C-4756-424F-B31E-E3CD0D2FCCE1}"/>
                </a:ext>
              </a:extLst>
            </p:cNvPr>
            <p:cNvGrpSpPr/>
            <p:nvPr/>
          </p:nvGrpSpPr>
          <p:grpSpPr>
            <a:xfrm>
              <a:off x="4746530" y="1140629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B8AAA50-F719-4FB3-AEE9-F280E121C349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0" name="Moon 219">
                <a:extLst>
                  <a:ext uri="{FF2B5EF4-FFF2-40B4-BE49-F238E27FC236}">
                    <a16:creationId xmlns:a16="http://schemas.microsoft.com/office/drawing/2014/main" id="{0512F7F2-7A1F-4EBF-A920-2DEE894E56E4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1" name="Moon 220">
                <a:extLst>
                  <a:ext uri="{FF2B5EF4-FFF2-40B4-BE49-F238E27FC236}">
                    <a16:creationId xmlns:a16="http://schemas.microsoft.com/office/drawing/2014/main" id="{87D04ED5-4AC2-49BA-A570-223DE96E3408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DA8B11BC-6CE9-4568-9A44-AC50E9838E22}"/>
                </a:ext>
              </a:extLst>
            </p:cNvPr>
            <p:cNvGrpSpPr/>
            <p:nvPr/>
          </p:nvGrpSpPr>
          <p:grpSpPr>
            <a:xfrm>
              <a:off x="5758902" y="1145022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3934DF81-0F47-416A-99B9-0AB9E15EE187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4" name="Moon 223">
                <a:extLst>
                  <a:ext uri="{FF2B5EF4-FFF2-40B4-BE49-F238E27FC236}">
                    <a16:creationId xmlns:a16="http://schemas.microsoft.com/office/drawing/2014/main" id="{9AE59611-27E6-4291-A046-2474C675558D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5" name="Moon 224">
                <a:extLst>
                  <a:ext uri="{FF2B5EF4-FFF2-40B4-BE49-F238E27FC236}">
                    <a16:creationId xmlns:a16="http://schemas.microsoft.com/office/drawing/2014/main" id="{624AC8F3-358B-4659-B844-069127A2444F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5C110A65-C06E-4DAC-96D0-23A7B951BA41}"/>
                </a:ext>
              </a:extLst>
            </p:cNvPr>
            <p:cNvGrpSpPr/>
            <p:nvPr/>
          </p:nvGrpSpPr>
          <p:grpSpPr>
            <a:xfrm>
              <a:off x="3698350" y="114062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BF15C368-3CA5-4381-92F3-8A1AA07F76DF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8" name="Moon 227">
                <a:extLst>
                  <a:ext uri="{FF2B5EF4-FFF2-40B4-BE49-F238E27FC236}">
                    <a16:creationId xmlns:a16="http://schemas.microsoft.com/office/drawing/2014/main" id="{662583B4-F199-4EFF-AB13-9B27E3D1E4CE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9" name="Moon 228">
                <a:extLst>
                  <a:ext uri="{FF2B5EF4-FFF2-40B4-BE49-F238E27FC236}">
                    <a16:creationId xmlns:a16="http://schemas.microsoft.com/office/drawing/2014/main" id="{6A8CD8E5-81F8-46DE-B48C-8F2203CC9DF2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9378591B-F6CC-48D8-9D73-973AB35A9507}"/>
                </a:ext>
              </a:extLst>
            </p:cNvPr>
            <p:cNvGrpSpPr/>
            <p:nvPr/>
          </p:nvGrpSpPr>
          <p:grpSpPr>
            <a:xfrm>
              <a:off x="6794443" y="1145022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237267A0-8659-4374-B563-14C6C1AFFD68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2" name="Moon 231">
                <a:extLst>
                  <a:ext uri="{FF2B5EF4-FFF2-40B4-BE49-F238E27FC236}">
                    <a16:creationId xmlns:a16="http://schemas.microsoft.com/office/drawing/2014/main" id="{8E70BF16-AD3F-4A52-A6A6-9DEA3B84FC31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3" name="Moon 232">
                <a:extLst>
                  <a:ext uri="{FF2B5EF4-FFF2-40B4-BE49-F238E27FC236}">
                    <a16:creationId xmlns:a16="http://schemas.microsoft.com/office/drawing/2014/main" id="{D7FBC5D9-5C01-46AC-96E9-A86B84FB655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13A7AFCB-BD2F-4D60-AB70-24A7A6CFD8BE}"/>
                </a:ext>
              </a:extLst>
            </p:cNvPr>
            <p:cNvGrpSpPr/>
            <p:nvPr/>
          </p:nvGrpSpPr>
          <p:grpSpPr>
            <a:xfrm>
              <a:off x="7819763" y="1143457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7FAE5A8E-61FE-4CB2-AE7A-D3815D9A7A58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6" name="Moon 235">
                <a:extLst>
                  <a:ext uri="{FF2B5EF4-FFF2-40B4-BE49-F238E27FC236}">
                    <a16:creationId xmlns:a16="http://schemas.microsoft.com/office/drawing/2014/main" id="{72BBC331-05F0-42B8-8C3A-32321C96F971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7" name="Moon 236">
                <a:extLst>
                  <a:ext uri="{FF2B5EF4-FFF2-40B4-BE49-F238E27FC236}">
                    <a16:creationId xmlns:a16="http://schemas.microsoft.com/office/drawing/2014/main" id="{6243EC09-F03D-479C-851B-C53E5A56E463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2718B62C-71A9-43E6-BE2A-A052C2AFFFD2}"/>
                </a:ext>
              </a:extLst>
            </p:cNvPr>
            <p:cNvGrpSpPr/>
            <p:nvPr/>
          </p:nvGrpSpPr>
          <p:grpSpPr>
            <a:xfrm>
              <a:off x="4746530" y="4200696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D25DC79D-168E-4F6A-A866-BBBC0D20FB35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0" name="Moon 239">
                <a:extLst>
                  <a:ext uri="{FF2B5EF4-FFF2-40B4-BE49-F238E27FC236}">
                    <a16:creationId xmlns:a16="http://schemas.microsoft.com/office/drawing/2014/main" id="{A09D75F4-73D4-4A27-BADD-3908BC925BB6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1" name="Moon 240">
                <a:extLst>
                  <a:ext uri="{FF2B5EF4-FFF2-40B4-BE49-F238E27FC236}">
                    <a16:creationId xmlns:a16="http://schemas.microsoft.com/office/drawing/2014/main" id="{8BAE0FEC-3840-4731-88A0-12140D0B303E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A7896F01-C037-4757-9860-00F64BD4D81F}"/>
                </a:ext>
              </a:extLst>
            </p:cNvPr>
            <p:cNvGrpSpPr/>
            <p:nvPr/>
          </p:nvGrpSpPr>
          <p:grpSpPr>
            <a:xfrm>
              <a:off x="5758902" y="4205089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70248928-335A-4522-8CDB-0B48538C2297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4" name="Moon 243">
                <a:extLst>
                  <a:ext uri="{FF2B5EF4-FFF2-40B4-BE49-F238E27FC236}">
                    <a16:creationId xmlns:a16="http://schemas.microsoft.com/office/drawing/2014/main" id="{ED5E5AF5-60E1-478F-8DDD-800D1C758904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Moon 244">
                <a:extLst>
                  <a:ext uri="{FF2B5EF4-FFF2-40B4-BE49-F238E27FC236}">
                    <a16:creationId xmlns:a16="http://schemas.microsoft.com/office/drawing/2014/main" id="{EC73AD87-B6CB-4176-9893-1C9F6AE97081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3D9D5789-3DF6-4D11-BB11-33AA3E8EECF2}"/>
                </a:ext>
              </a:extLst>
            </p:cNvPr>
            <p:cNvGrpSpPr/>
            <p:nvPr/>
          </p:nvGrpSpPr>
          <p:grpSpPr>
            <a:xfrm>
              <a:off x="3698350" y="4200695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86230CC6-89B1-4DA2-AC3D-5D8280D9235E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Moon 247">
                <a:extLst>
                  <a:ext uri="{FF2B5EF4-FFF2-40B4-BE49-F238E27FC236}">
                    <a16:creationId xmlns:a16="http://schemas.microsoft.com/office/drawing/2014/main" id="{FBBF2DE3-3594-421E-B2D8-BEF9460E8F1A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Moon 248">
                <a:extLst>
                  <a:ext uri="{FF2B5EF4-FFF2-40B4-BE49-F238E27FC236}">
                    <a16:creationId xmlns:a16="http://schemas.microsoft.com/office/drawing/2014/main" id="{BFCCDB3E-C493-4CB6-BB05-1F7BDE3336D6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65E12ED6-15DD-49D3-8F39-20DA77CA242C}"/>
                </a:ext>
              </a:extLst>
            </p:cNvPr>
            <p:cNvGrpSpPr/>
            <p:nvPr/>
          </p:nvGrpSpPr>
          <p:grpSpPr>
            <a:xfrm>
              <a:off x="6794443" y="4205089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BED19A2A-B742-443C-8E2C-5AD8A858D5A6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Moon 251">
                <a:extLst>
                  <a:ext uri="{FF2B5EF4-FFF2-40B4-BE49-F238E27FC236}">
                    <a16:creationId xmlns:a16="http://schemas.microsoft.com/office/drawing/2014/main" id="{0240A40D-8B85-4C19-8304-06CCA18BDA54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3" name="Moon 252">
                <a:extLst>
                  <a:ext uri="{FF2B5EF4-FFF2-40B4-BE49-F238E27FC236}">
                    <a16:creationId xmlns:a16="http://schemas.microsoft.com/office/drawing/2014/main" id="{6BB806E5-0FCD-4669-94CD-3BBAD26C2A00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FCA077B0-1F41-4A42-A738-B54206FF8DEE}"/>
                </a:ext>
              </a:extLst>
            </p:cNvPr>
            <p:cNvGrpSpPr/>
            <p:nvPr/>
          </p:nvGrpSpPr>
          <p:grpSpPr>
            <a:xfrm>
              <a:off x="7819763" y="420352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D1C261ED-C160-4A2A-89C8-4B2C3532B003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6" name="Moon 255">
                <a:extLst>
                  <a:ext uri="{FF2B5EF4-FFF2-40B4-BE49-F238E27FC236}">
                    <a16:creationId xmlns:a16="http://schemas.microsoft.com/office/drawing/2014/main" id="{B3A5192E-6BCA-4C19-BCCC-127AC7850748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7" name="Moon 256">
                <a:extLst>
                  <a:ext uri="{FF2B5EF4-FFF2-40B4-BE49-F238E27FC236}">
                    <a16:creationId xmlns:a16="http://schemas.microsoft.com/office/drawing/2014/main" id="{01949DF4-D0C5-453B-B3FB-100836B36899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2A9C10E-0624-436E-8EC0-F68ED4F65B93}"/>
              </a:ext>
            </a:extLst>
          </p:cNvPr>
          <p:cNvGrpSpPr/>
          <p:nvPr/>
        </p:nvGrpSpPr>
        <p:grpSpPr>
          <a:xfrm>
            <a:off x="4594130" y="5076945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EA5E45A-F832-4BCE-A7DD-AA4B1766282B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Moon 139">
              <a:extLst>
                <a:ext uri="{FF2B5EF4-FFF2-40B4-BE49-F238E27FC236}">
                  <a16:creationId xmlns:a16="http://schemas.microsoft.com/office/drawing/2014/main" id="{3CFB0818-75E4-433D-8094-0CEBD38B7627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Moon 140">
              <a:extLst>
                <a:ext uri="{FF2B5EF4-FFF2-40B4-BE49-F238E27FC236}">
                  <a16:creationId xmlns:a16="http://schemas.microsoft.com/office/drawing/2014/main" id="{A5EA18D8-3A85-4495-9D59-D4717AEF836B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C600FA9-1185-460C-BD28-596DACAE757C}"/>
              </a:ext>
            </a:extLst>
          </p:cNvPr>
          <p:cNvGrpSpPr/>
          <p:nvPr/>
        </p:nvGrpSpPr>
        <p:grpSpPr>
          <a:xfrm>
            <a:off x="5606502" y="5081338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7CC2A46-39A6-4CBC-9E9C-C9EB4DF0E7E3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Moon 143">
              <a:extLst>
                <a:ext uri="{FF2B5EF4-FFF2-40B4-BE49-F238E27FC236}">
                  <a16:creationId xmlns:a16="http://schemas.microsoft.com/office/drawing/2014/main" id="{CE8A7703-E673-458B-90B8-9909F783824F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Moon 144">
              <a:extLst>
                <a:ext uri="{FF2B5EF4-FFF2-40B4-BE49-F238E27FC236}">
                  <a16:creationId xmlns:a16="http://schemas.microsoft.com/office/drawing/2014/main" id="{8291B82F-3B99-453C-9B3C-A9B9C42E6332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469955F-5904-47D0-AEBF-923255F59B1E}"/>
              </a:ext>
            </a:extLst>
          </p:cNvPr>
          <p:cNvGrpSpPr/>
          <p:nvPr/>
        </p:nvGrpSpPr>
        <p:grpSpPr>
          <a:xfrm>
            <a:off x="3545950" y="5076944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3844CAF-4098-4318-9A3B-E79A3BCE6671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Moon 147">
              <a:extLst>
                <a:ext uri="{FF2B5EF4-FFF2-40B4-BE49-F238E27FC236}">
                  <a16:creationId xmlns:a16="http://schemas.microsoft.com/office/drawing/2014/main" id="{86799304-2DD2-479D-A593-30ECCB6899E6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Moon 148">
              <a:extLst>
                <a:ext uri="{FF2B5EF4-FFF2-40B4-BE49-F238E27FC236}">
                  <a16:creationId xmlns:a16="http://schemas.microsoft.com/office/drawing/2014/main" id="{DDA6F240-C0B3-4F49-BD48-8A5946A7FCEB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02FBA0F-EA3E-4B5E-A73E-2130B933DF76}"/>
              </a:ext>
            </a:extLst>
          </p:cNvPr>
          <p:cNvGrpSpPr/>
          <p:nvPr/>
        </p:nvGrpSpPr>
        <p:grpSpPr>
          <a:xfrm>
            <a:off x="6642043" y="5081338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8E197AE-7E7D-4360-8CF4-87139A42FC8C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Moon 151">
              <a:extLst>
                <a:ext uri="{FF2B5EF4-FFF2-40B4-BE49-F238E27FC236}">
                  <a16:creationId xmlns:a16="http://schemas.microsoft.com/office/drawing/2014/main" id="{9BB0672E-9E39-47E3-9BAE-D94771B5392D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Moon 152">
              <a:extLst>
                <a:ext uri="{FF2B5EF4-FFF2-40B4-BE49-F238E27FC236}">
                  <a16:creationId xmlns:a16="http://schemas.microsoft.com/office/drawing/2014/main" id="{97BD6D26-5F0C-4A1E-A811-C3A672654657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B6BF0CC-358E-433F-A59D-D9C4F6C04ED6}"/>
              </a:ext>
            </a:extLst>
          </p:cNvPr>
          <p:cNvGrpSpPr/>
          <p:nvPr/>
        </p:nvGrpSpPr>
        <p:grpSpPr>
          <a:xfrm>
            <a:off x="7667363" y="5079773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F6DFB77-F117-4C41-B193-8D1A8361203E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Moon 155">
              <a:extLst>
                <a:ext uri="{FF2B5EF4-FFF2-40B4-BE49-F238E27FC236}">
                  <a16:creationId xmlns:a16="http://schemas.microsoft.com/office/drawing/2014/main" id="{C751DF61-A43C-4FB4-87BB-3E3F2E67A23A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Moon 156">
              <a:extLst>
                <a:ext uri="{FF2B5EF4-FFF2-40B4-BE49-F238E27FC236}">
                  <a16:creationId xmlns:a16="http://schemas.microsoft.com/office/drawing/2014/main" id="{5B7CA03E-902A-44CD-84AB-558D8EC31349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67284D0-A98C-426B-98EF-28FDB4694CAA}"/>
              </a:ext>
            </a:extLst>
          </p:cNvPr>
          <p:cNvCxnSpPr>
            <a:cxnSpLocks/>
          </p:cNvCxnSpPr>
          <p:nvPr/>
        </p:nvCxnSpPr>
        <p:spPr>
          <a:xfrm flipH="1">
            <a:off x="1908403" y="-433387"/>
            <a:ext cx="82005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66B65BE-683D-4824-9757-EB9071E83113}"/>
              </a:ext>
            </a:extLst>
          </p:cNvPr>
          <p:cNvCxnSpPr>
            <a:cxnSpLocks/>
          </p:cNvCxnSpPr>
          <p:nvPr/>
        </p:nvCxnSpPr>
        <p:spPr>
          <a:xfrm flipH="1">
            <a:off x="2728460" y="-433387"/>
            <a:ext cx="82005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BB8402-E3C5-4C47-9CD2-A3C8E808228C}"/>
              </a:ext>
            </a:extLst>
          </p:cNvPr>
          <p:cNvCxnSpPr>
            <a:cxnSpLocks/>
          </p:cNvCxnSpPr>
          <p:nvPr/>
        </p:nvCxnSpPr>
        <p:spPr>
          <a:xfrm flipH="1">
            <a:off x="1088346" y="-433387"/>
            <a:ext cx="82005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9192510-5077-495D-AE3F-6A1811B70F3C}"/>
              </a:ext>
            </a:extLst>
          </p:cNvPr>
          <p:cNvCxnSpPr>
            <a:cxnSpLocks/>
          </p:cNvCxnSpPr>
          <p:nvPr/>
        </p:nvCxnSpPr>
        <p:spPr>
          <a:xfrm flipH="1">
            <a:off x="267609" y="-433387"/>
            <a:ext cx="82005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427CC2D-FEF0-49EF-BBCE-54A0ECEEE30C}"/>
              </a:ext>
            </a:extLst>
          </p:cNvPr>
          <p:cNvGrpSpPr/>
          <p:nvPr/>
        </p:nvGrpSpPr>
        <p:grpSpPr>
          <a:xfrm>
            <a:off x="4594130" y="3053631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9CCF3B-9A60-4D48-B6C1-35BEE1E62759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Moon 4">
              <a:extLst>
                <a:ext uri="{FF2B5EF4-FFF2-40B4-BE49-F238E27FC236}">
                  <a16:creationId xmlns:a16="http://schemas.microsoft.com/office/drawing/2014/main" id="{84E5FA7D-7FA5-400B-AB0B-A6D7AC42EA84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Moon 5">
              <a:extLst>
                <a:ext uri="{FF2B5EF4-FFF2-40B4-BE49-F238E27FC236}">
                  <a16:creationId xmlns:a16="http://schemas.microsoft.com/office/drawing/2014/main" id="{4250F666-D91F-4030-8620-1B8E84F7EFB3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9F8EAE5-20D3-4C35-BEFD-91118B0DC21C}"/>
              </a:ext>
            </a:extLst>
          </p:cNvPr>
          <p:cNvGrpSpPr/>
          <p:nvPr/>
        </p:nvGrpSpPr>
        <p:grpSpPr>
          <a:xfrm>
            <a:off x="5606502" y="3058024"/>
            <a:ext cx="899886" cy="814977"/>
            <a:chOff x="4047308" y="2710906"/>
            <a:chExt cx="899886" cy="814977"/>
          </a:xfrm>
          <a:solidFill>
            <a:srgbClr val="FFC000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8AE038F-918A-41FA-BB44-D84D08C74E86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Moon 9">
              <a:extLst>
                <a:ext uri="{FF2B5EF4-FFF2-40B4-BE49-F238E27FC236}">
                  <a16:creationId xmlns:a16="http://schemas.microsoft.com/office/drawing/2014/main" id="{41A44239-761A-4630-96B2-973F78A2B576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Moon 10">
              <a:extLst>
                <a:ext uri="{FF2B5EF4-FFF2-40B4-BE49-F238E27FC236}">
                  <a16:creationId xmlns:a16="http://schemas.microsoft.com/office/drawing/2014/main" id="{B386E607-4DB2-47EE-8E33-0A5EAC59977E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B6A8E41-DCC9-47CC-9BE3-C096FBA1736D}"/>
              </a:ext>
            </a:extLst>
          </p:cNvPr>
          <p:cNvGrpSpPr/>
          <p:nvPr/>
        </p:nvGrpSpPr>
        <p:grpSpPr>
          <a:xfrm>
            <a:off x="6642043" y="3058024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BECF829-2471-4F03-9C6B-7126F4AB3952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Moon 49">
              <a:extLst>
                <a:ext uri="{FF2B5EF4-FFF2-40B4-BE49-F238E27FC236}">
                  <a16:creationId xmlns:a16="http://schemas.microsoft.com/office/drawing/2014/main" id="{6BED8780-3743-4E13-BF06-CC8625FF16EE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Moon 50">
              <a:extLst>
                <a:ext uri="{FF2B5EF4-FFF2-40B4-BE49-F238E27FC236}">
                  <a16:creationId xmlns:a16="http://schemas.microsoft.com/office/drawing/2014/main" id="{2426D8E2-5992-40C1-9461-8CD26602B664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5B752B9-2DAE-4F30-9541-996B36D2425D}"/>
              </a:ext>
            </a:extLst>
          </p:cNvPr>
          <p:cNvGrpSpPr/>
          <p:nvPr/>
        </p:nvGrpSpPr>
        <p:grpSpPr>
          <a:xfrm>
            <a:off x="7667363" y="3056459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6EA05CD-AA1A-4D54-9322-FDF899D2ADB5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Moon 53">
              <a:extLst>
                <a:ext uri="{FF2B5EF4-FFF2-40B4-BE49-F238E27FC236}">
                  <a16:creationId xmlns:a16="http://schemas.microsoft.com/office/drawing/2014/main" id="{2CAB7E85-9B7C-49FF-9E5C-CB577D732277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Moon 54">
              <a:extLst>
                <a:ext uri="{FF2B5EF4-FFF2-40B4-BE49-F238E27FC236}">
                  <a16:creationId xmlns:a16="http://schemas.microsoft.com/office/drawing/2014/main" id="{F16477E4-76DC-4524-8A60-F280559EFE91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0BE4B4D-EF11-4076-B0F8-89012DFAD532}"/>
              </a:ext>
            </a:extLst>
          </p:cNvPr>
          <p:cNvGrpSpPr/>
          <p:nvPr/>
        </p:nvGrpSpPr>
        <p:grpSpPr>
          <a:xfrm>
            <a:off x="4594130" y="2005575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A78A358-F175-48AF-ABAF-1F43E7B2A0BB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Moon 79">
              <a:extLst>
                <a:ext uri="{FF2B5EF4-FFF2-40B4-BE49-F238E27FC236}">
                  <a16:creationId xmlns:a16="http://schemas.microsoft.com/office/drawing/2014/main" id="{ECE5C94A-3412-447D-AA66-5905FAF9D554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Moon 80">
              <a:extLst>
                <a:ext uri="{FF2B5EF4-FFF2-40B4-BE49-F238E27FC236}">
                  <a16:creationId xmlns:a16="http://schemas.microsoft.com/office/drawing/2014/main" id="{F2DBF751-4711-4D35-B96C-F5EAF4B9DBB7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681023A-6B29-4AE6-901D-A522F791C9E1}"/>
              </a:ext>
            </a:extLst>
          </p:cNvPr>
          <p:cNvGrpSpPr/>
          <p:nvPr/>
        </p:nvGrpSpPr>
        <p:grpSpPr>
          <a:xfrm>
            <a:off x="5606502" y="2009968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883BBB-493D-4EC3-8ECF-E9C4BDB3E8F9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Moon 83">
              <a:extLst>
                <a:ext uri="{FF2B5EF4-FFF2-40B4-BE49-F238E27FC236}">
                  <a16:creationId xmlns:a16="http://schemas.microsoft.com/office/drawing/2014/main" id="{9BC42081-9F0D-4335-B977-A3FE0B4A3798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Moon 84">
              <a:extLst>
                <a:ext uri="{FF2B5EF4-FFF2-40B4-BE49-F238E27FC236}">
                  <a16:creationId xmlns:a16="http://schemas.microsoft.com/office/drawing/2014/main" id="{04953F84-6C93-4CEC-9C46-E50C8BEE844C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55A09EA-3C87-400F-9590-F461AE4CC5C4}"/>
              </a:ext>
            </a:extLst>
          </p:cNvPr>
          <p:cNvGrpSpPr/>
          <p:nvPr/>
        </p:nvGrpSpPr>
        <p:grpSpPr>
          <a:xfrm>
            <a:off x="3545950" y="2005574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80138DD-EA4E-403B-A34D-59E82C5CE1DC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Moon 87">
              <a:extLst>
                <a:ext uri="{FF2B5EF4-FFF2-40B4-BE49-F238E27FC236}">
                  <a16:creationId xmlns:a16="http://schemas.microsoft.com/office/drawing/2014/main" id="{E79958DC-2619-451D-ACAD-7D8B6DF4E6A2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Moon 88">
              <a:extLst>
                <a:ext uri="{FF2B5EF4-FFF2-40B4-BE49-F238E27FC236}">
                  <a16:creationId xmlns:a16="http://schemas.microsoft.com/office/drawing/2014/main" id="{C2C455FA-83B5-4403-8F93-B8B2F1E55201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7360A00-4B72-403D-B96A-55ED61C865E3}"/>
              </a:ext>
            </a:extLst>
          </p:cNvPr>
          <p:cNvGrpSpPr/>
          <p:nvPr/>
        </p:nvGrpSpPr>
        <p:grpSpPr>
          <a:xfrm>
            <a:off x="6642043" y="2009968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C12DA69-6B86-45CF-947F-03ABEA8335DD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Moon 91">
              <a:extLst>
                <a:ext uri="{FF2B5EF4-FFF2-40B4-BE49-F238E27FC236}">
                  <a16:creationId xmlns:a16="http://schemas.microsoft.com/office/drawing/2014/main" id="{2993A1F2-93A0-4ECE-973A-B1B4D5C7831A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Moon 92">
              <a:extLst>
                <a:ext uri="{FF2B5EF4-FFF2-40B4-BE49-F238E27FC236}">
                  <a16:creationId xmlns:a16="http://schemas.microsoft.com/office/drawing/2014/main" id="{B984B817-B356-479D-9774-E932691677D7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F41229E-DACE-4A83-9A77-F79DDEA0680D}"/>
              </a:ext>
            </a:extLst>
          </p:cNvPr>
          <p:cNvGrpSpPr/>
          <p:nvPr/>
        </p:nvGrpSpPr>
        <p:grpSpPr>
          <a:xfrm>
            <a:off x="7667363" y="2008403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C00F917-0CB5-4609-9A86-6DCBE01AD5AB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Moon 95">
              <a:extLst>
                <a:ext uri="{FF2B5EF4-FFF2-40B4-BE49-F238E27FC236}">
                  <a16:creationId xmlns:a16="http://schemas.microsoft.com/office/drawing/2014/main" id="{F8BB619E-ED81-4AC3-B773-5E2D79939401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Moon 96">
              <a:extLst>
                <a:ext uri="{FF2B5EF4-FFF2-40B4-BE49-F238E27FC236}">
                  <a16:creationId xmlns:a16="http://schemas.microsoft.com/office/drawing/2014/main" id="{D0FCF000-A46E-46EA-B4EB-D7276EC68463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6A5E493-44C3-4631-B40A-5D99E6F755AD}"/>
              </a:ext>
            </a:extLst>
          </p:cNvPr>
          <p:cNvGrpSpPr/>
          <p:nvPr/>
        </p:nvGrpSpPr>
        <p:grpSpPr>
          <a:xfrm>
            <a:off x="4594130" y="988229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EDC65FE-3E01-4ECC-984B-D6EE85663EC8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Moon 99">
              <a:extLst>
                <a:ext uri="{FF2B5EF4-FFF2-40B4-BE49-F238E27FC236}">
                  <a16:creationId xmlns:a16="http://schemas.microsoft.com/office/drawing/2014/main" id="{AE6AF633-6383-40AA-8977-883D0541C395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Moon 100">
              <a:extLst>
                <a:ext uri="{FF2B5EF4-FFF2-40B4-BE49-F238E27FC236}">
                  <a16:creationId xmlns:a16="http://schemas.microsoft.com/office/drawing/2014/main" id="{52B6DF65-DD08-4874-9BE9-44CA6F235C56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95A1F6D-D290-4B4D-81A4-ACED367756A1}"/>
              </a:ext>
            </a:extLst>
          </p:cNvPr>
          <p:cNvGrpSpPr/>
          <p:nvPr/>
        </p:nvGrpSpPr>
        <p:grpSpPr>
          <a:xfrm>
            <a:off x="5606502" y="992622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DA218ED-9778-4791-9B6C-3F2778580D32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Moon 103">
              <a:extLst>
                <a:ext uri="{FF2B5EF4-FFF2-40B4-BE49-F238E27FC236}">
                  <a16:creationId xmlns:a16="http://schemas.microsoft.com/office/drawing/2014/main" id="{C72F6407-6719-4DD5-BE94-8777BF9ADCA4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Moon 104">
              <a:extLst>
                <a:ext uri="{FF2B5EF4-FFF2-40B4-BE49-F238E27FC236}">
                  <a16:creationId xmlns:a16="http://schemas.microsoft.com/office/drawing/2014/main" id="{15A78AFC-FEE0-41A3-9DD2-EA2DD97939EC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FA0FAF0-EEAD-4F08-BF07-36AD55BA6D23}"/>
              </a:ext>
            </a:extLst>
          </p:cNvPr>
          <p:cNvGrpSpPr/>
          <p:nvPr/>
        </p:nvGrpSpPr>
        <p:grpSpPr>
          <a:xfrm>
            <a:off x="3545950" y="988228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3FAACC0-F3D1-4CA6-A721-7E872DECAA7C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Moon 107">
              <a:extLst>
                <a:ext uri="{FF2B5EF4-FFF2-40B4-BE49-F238E27FC236}">
                  <a16:creationId xmlns:a16="http://schemas.microsoft.com/office/drawing/2014/main" id="{FDE6022D-3376-4D84-8A5D-EB7609424BB2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Moon 108">
              <a:extLst>
                <a:ext uri="{FF2B5EF4-FFF2-40B4-BE49-F238E27FC236}">
                  <a16:creationId xmlns:a16="http://schemas.microsoft.com/office/drawing/2014/main" id="{5C04D3F6-DCCD-44CA-B8C1-976AA30C43F8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DB0C9E7-AE80-482A-B6B5-68039BDB6034}"/>
              </a:ext>
            </a:extLst>
          </p:cNvPr>
          <p:cNvGrpSpPr/>
          <p:nvPr/>
        </p:nvGrpSpPr>
        <p:grpSpPr>
          <a:xfrm>
            <a:off x="6642043" y="992622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9AAA2F7-F61F-4986-A834-6BFAFF286B50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Moon 111">
              <a:extLst>
                <a:ext uri="{FF2B5EF4-FFF2-40B4-BE49-F238E27FC236}">
                  <a16:creationId xmlns:a16="http://schemas.microsoft.com/office/drawing/2014/main" id="{C14975A9-BFF6-4B98-92C5-14C7F610FF9E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Moon 112">
              <a:extLst>
                <a:ext uri="{FF2B5EF4-FFF2-40B4-BE49-F238E27FC236}">
                  <a16:creationId xmlns:a16="http://schemas.microsoft.com/office/drawing/2014/main" id="{ACDFDF23-8F96-4E04-8A38-04CD8168B55C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1C01FE5-D9B2-4AE2-9B6F-10AE115474A3}"/>
              </a:ext>
            </a:extLst>
          </p:cNvPr>
          <p:cNvGrpSpPr/>
          <p:nvPr/>
        </p:nvGrpSpPr>
        <p:grpSpPr>
          <a:xfrm>
            <a:off x="7667363" y="991057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36F4B73-5737-4ED6-8C3F-4DD36FFAB5B4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Moon 115">
              <a:extLst>
                <a:ext uri="{FF2B5EF4-FFF2-40B4-BE49-F238E27FC236}">
                  <a16:creationId xmlns:a16="http://schemas.microsoft.com/office/drawing/2014/main" id="{229DF124-0193-4D3C-A09E-8CE7BEE43876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Moon 116">
              <a:extLst>
                <a:ext uri="{FF2B5EF4-FFF2-40B4-BE49-F238E27FC236}">
                  <a16:creationId xmlns:a16="http://schemas.microsoft.com/office/drawing/2014/main" id="{1A94AA7D-9FB7-41EF-8AED-08FD2D3F237B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2AC8194-B5B6-40BD-A0B6-68EA6404627E}"/>
              </a:ext>
            </a:extLst>
          </p:cNvPr>
          <p:cNvGrpSpPr/>
          <p:nvPr/>
        </p:nvGrpSpPr>
        <p:grpSpPr>
          <a:xfrm>
            <a:off x="4594130" y="4048296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C375A68-A47E-47C2-8931-4EAB72C6506C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Moon 119">
              <a:extLst>
                <a:ext uri="{FF2B5EF4-FFF2-40B4-BE49-F238E27FC236}">
                  <a16:creationId xmlns:a16="http://schemas.microsoft.com/office/drawing/2014/main" id="{86600464-6DC8-4E37-96DD-89A9BC123F62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Moon 120">
              <a:extLst>
                <a:ext uri="{FF2B5EF4-FFF2-40B4-BE49-F238E27FC236}">
                  <a16:creationId xmlns:a16="http://schemas.microsoft.com/office/drawing/2014/main" id="{C76AC69A-7E92-4280-979D-15BA46521C92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78B498B-9D35-4709-87BD-81860FE3431D}"/>
              </a:ext>
            </a:extLst>
          </p:cNvPr>
          <p:cNvGrpSpPr/>
          <p:nvPr/>
        </p:nvGrpSpPr>
        <p:grpSpPr>
          <a:xfrm>
            <a:off x="5606502" y="4052689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DE1CAE97-3931-456D-8B1C-0AA008DCF804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4" name="Moon 123">
              <a:extLst>
                <a:ext uri="{FF2B5EF4-FFF2-40B4-BE49-F238E27FC236}">
                  <a16:creationId xmlns:a16="http://schemas.microsoft.com/office/drawing/2014/main" id="{B9D2782A-7B8D-4F74-8CE0-02793A3B613C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5" name="Moon 124">
              <a:extLst>
                <a:ext uri="{FF2B5EF4-FFF2-40B4-BE49-F238E27FC236}">
                  <a16:creationId xmlns:a16="http://schemas.microsoft.com/office/drawing/2014/main" id="{E43A5392-C496-481C-9F12-315C7207EE4A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E2CBCFB-66B0-43FE-8D0C-008360663BBA}"/>
              </a:ext>
            </a:extLst>
          </p:cNvPr>
          <p:cNvGrpSpPr/>
          <p:nvPr/>
        </p:nvGrpSpPr>
        <p:grpSpPr>
          <a:xfrm>
            <a:off x="3545950" y="4048295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0840FD0B-6CE9-4C97-862C-B02CF23C34A5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Moon 127">
              <a:extLst>
                <a:ext uri="{FF2B5EF4-FFF2-40B4-BE49-F238E27FC236}">
                  <a16:creationId xmlns:a16="http://schemas.microsoft.com/office/drawing/2014/main" id="{48FC5254-3649-4457-9BA6-52EF6E7C4EBD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Moon 128">
              <a:extLst>
                <a:ext uri="{FF2B5EF4-FFF2-40B4-BE49-F238E27FC236}">
                  <a16:creationId xmlns:a16="http://schemas.microsoft.com/office/drawing/2014/main" id="{72ADD164-6E44-4D9D-8AE9-EDCF4676F8DC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904A287-D6D0-417D-86C1-560617FD83F9}"/>
              </a:ext>
            </a:extLst>
          </p:cNvPr>
          <p:cNvGrpSpPr/>
          <p:nvPr/>
        </p:nvGrpSpPr>
        <p:grpSpPr>
          <a:xfrm>
            <a:off x="6642043" y="4052689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741188F-4808-4433-929C-77F7077FA115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Moon 131">
              <a:extLst>
                <a:ext uri="{FF2B5EF4-FFF2-40B4-BE49-F238E27FC236}">
                  <a16:creationId xmlns:a16="http://schemas.microsoft.com/office/drawing/2014/main" id="{0A50E693-D9F1-42D5-91C4-63FE1E44EA3F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Moon 132">
              <a:extLst>
                <a:ext uri="{FF2B5EF4-FFF2-40B4-BE49-F238E27FC236}">
                  <a16:creationId xmlns:a16="http://schemas.microsoft.com/office/drawing/2014/main" id="{F014EF64-62AE-41B1-9E3F-E7CB3D633CA1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851639F-9E99-41B3-83DF-84E14A7D5C17}"/>
              </a:ext>
            </a:extLst>
          </p:cNvPr>
          <p:cNvGrpSpPr/>
          <p:nvPr/>
        </p:nvGrpSpPr>
        <p:grpSpPr>
          <a:xfrm>
            <a:off x="7667363" y="4051124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5EA48B1-FF30-401E-89F3-12777E8FE931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Moon 135">
              <a:extLst>
                <a:ext uri="{FF2B5EF4-FFF2-40B4-BE49-F238E27FC236}">
                  <a16:creationId xmlns:a16="http://schemas.microsoft.com/office/drawing/2014/main" id="{E5F42074-2B57-47FC-BD08-6DC8B70FAB2E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Moon 136">
              <a:extLst>
                <a:ext uri="{FF2B5EF4-FFF2-40B4-BE49-F238E27FC236}">
                  <a16:creationId xmlns:a16="http://schemas.microsoft.com/office/drawing/2014/main" id="{E9815143-0492-4D33-8E9E-D7DE1A81AA36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24B0C2C1-D1ED-4E62-B99D-E17BF22FF1E1}"/>
              </a:ext>
            </a:extLst>
          </p:cNvPr>
          <p:cNvGrpSpPr/>
          <p:nvPr/>
        </p:nvGrpSpPr>
        <p:grpSpPr>
          <a:xfrm>
            <a:off x="3545950" y="3053630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E3075A96-6FA7-4A16-9630-0E5132358E20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0" name="Moon 259">
              <a:extLst>
                <a:ext uri="{FF2B5EF4-FFF2-40B4-BE49-F238E27FC236}">
                  <a16:creationId xmlns:a16="http://schemas.microsoft.com/office/drawing/2014/main" id="{2CFDBFCA-E9C3-4389-96E5-15E6CB100632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1" name="Moon 260">
              <a:extLst>
                <a:ext uri="{FF2B5EF4-FFF2-40B4-BE49-F238E27FC236}">
                  <a16:creationId xmlns:a16="http://schemas.microsoft.com/office/drawing/2014/main" id="{FA2E91AA-2E7D-4EFD-BEC9-29FB941A6A7E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13377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4"/>
    </mc:Choice>
    <mc:Fallback xmlns="">
      <p:transition spd="slow" advTm="230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B28A6-5327-40C6-968E-78D4376A0D3B}"/>
              </a:ext>
            </a:extLst>
          </p:cNvPr>
          <p:cNvSpPr txBox="1"/>
          <p:nvPr/>
        </p:nvSpPr>
        <p:spPr>
          <a:xfrm>
            <a:off x="131599" y="75631"/>
            <a:ext cx="1154912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u="sng" dirty="0"/>
              <a:t>1915</a:t>
            </a:r>
            <a:r>
              <a:rPr lang="en-GB" sz="4800" dirty="0"/>
              <a:t>: Einstein publishes the field equations for general relativity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u="sng" dirty="0"/>
              <a:t>1917</a:t>
            </a:r>
            <a:r>
              <a:rPr lang="en-GB" sz="4800" dirty="0"/>
              <a:t>: Einstein publishes another paper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GB" sz="4800" dirty="0"/>
              <a:t>“</a:t>
            </a:r>
            <a:r>
              <a:rPr lang="en-GB" sz="4800" i="1" dirty="0">
                <a:solidFill>
                  <a:srgbClr val="FF0000"/>
                </a:solidFill>
              </a:rPr>
              <a:t>Cosmological Considerations in the General Theory of Relativity</a:t>
            </a:r>
            <a:r>
              <a:rPr lang="en-GB" sz="4800" dirty="0"/>
              <a:t>”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GB" sz="3200" dirty="0"/>
              <a:t>(link in description</a:t>
            </a:r>
            <a:r>
              <a:rPr lang="en-GB" sz="3200" dirty="0">
                <a:sym typeface="Wingdings" panose="05000000000000000000" pitchFamily="2" charset="2"/>
              </a:rPr>
              <a:t>: </a:t>
            </a:r>
            <a:r>
              <a:rPr lang="en-GB" sz="3200" dirty="0">
                <a:sym typeface="Wingdings" panose="05000000000000000000" pitchFamily="2" charset="2"/>
                <a:hlinkClick r:id="rId3"/>
              </a:rPr>
              <a:t>https://einsteinpapers.press.princeton.edu/vol6-trans/433</a:t>
            </a:r>
            <a:r>
              <a:rPr lang="en-GB" sz="3200" dirty="0">
                <a:sym typeface="Wingdings" panose="05000000000000000000" pitchFamily="2" charset="2"/>
              </a:rPr>
              <a:t>)</a:t>
            </a:r>
            <a:endParaRPr lang="en-C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C1868F-B2F8-4F93-A764-D2AAA0066AC7}"/>
                  </a:ext>
                </a:extLst>
              </p:cNvPr>
              <p:cNvSpPr txBox="1"/>
              <p:nvPr/>
            </p:nvSpPr>
            <p:spPr>
              <a:xfrm>
                <a:off x="4810786" y="4610192"/>
                <a:ext cx="7249616" cy="140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C1868F-B2F8-4F93-A764-D2AAA0066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786" y="4610192"/>
                <a:ext cx="7249616" cy="1408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4FFFBA5-9F1B-465E-8C86-6E33E2BF0CA5}"/>
              </a:ext>
            </a:extLst>
          </p:cNvPr>
          <p:cNvGrpSpPr/>
          <p:nvPr/>
        </p:nvGrpSpPr>
        <p:grpSpPr>
          <a:xfrm>
            <a:off x="131599" y="5722374"/>
            <a:ext cx="6918130" cy="1059995"/>
            <a:chOff x="131599" y="5722374"/>
            <a:chExt cx="6918130" cy="10599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F2FE09-2C97-4AB6-B851-8D88BA9E9595}"/>
                </a:ext>
              </a:extLst>
            </p:cNvPr>
            <p:cNvSpPr txBox="1"/>
            <p:nvPr/>
          </p:nvSpPr>
          <p:spPr>
            <a:xfrm flipH="1">
              <a:off x="131599" y="5951372"/>
              <a:ext cx="5857216" cy="830997"/>
            </a:xfrm>
            <a:prstGeom prst="rect">
              <a:avLst/>
            </a:prstGeom>
            <a:noFill/>
            <a:ln w="38100">
              <a:solidFill>
                <a:srgbClr val="FF66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4800" dirty="0">
                  <a:solidFill>
                    <a:srgbClr val="FF6600"/>
                  </a:solidFill>
                </a:rPr>
                <a:t>Cosmological Constant</a:t>
              </a:r>
              <a:endParaRPr lang="en-CA" sz="4800" dirty="0">
                <a:solidFill>
                  <a:srgbClr val="FF6600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A956AFB-2C81-44F2-BF03-C63DB9C42904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V="1">
              <a:off x="5988815" y="5722374"/>
              <a:ext cx="1060914" cy="644497"/>
            </a:xfrm>
            <a:prstGeom prst="straightConnector1">
              <a:avLst/>
            </a:prstGeom>
            <a:ln w="762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E4F423-8FF2-4419-BA0A-1C215C7210C8}"/>
                  </a:ext>
                </a:extLst>
              </p:cNvPr>
              <p:cNvSpPr txBox="1"/>
              <p:nvPr/>
            </p:nvSpPr>
            <p:spPr>
              <a:xfrm>
                <a:off x="6283674" y="4799091"/>
                <a:ext cx="2365026" cy="1089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6000" b="0" i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E4F423-8FF2-4419-BA0A-1C215C721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674" y="4799091"/>
                <a:ext cx="2365026" cy="10899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DFD4C6D-FF52-4AF4-9711-ADEF0F84C1E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566979" y="9653039"/>
              <a:ext cx="2" cy="2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DFD4C6D-FF52-4AF4-9711-ADEF0F84C1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66979" y="9653039"/>
                <a:ext cx="2" cy="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9945F1-5188-4285-8503-D571B13D464F}"/>
                  </a:ext>
                </a:extLst>
              </p:cNvPr>
              <p:cNvSpPr txBox="1"/>
              <p:nvPr/>
            </p:nvSpPr>
            <p:spPr>
              <a:xfrm>
                <a:off x="6908327" y="5936659"/>
                <a:ext cx="26388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CA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+−−−</m:t>
                        </m:r>
                      </m:e>
                    </m:d>
                  </m:oMath>
                </a14:m>
                <a:r>
                  <a:rPr lang="en-CA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br>
                  <a:rPr lang="en-CA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CA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metric convention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9945F1-5188-4285-8503-D571B13D4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327" y="5936659"/>
                <a:ext cx="2638861" cy="830997"/>
              </a:xfrm>
              <a:prstGeom prst="rect">
                <a:avLst/>
              </a:prstGeom>
              <a:blipFill>
                <a:blip r:embed="rId8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07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11"/>
    </mc:Choice>
    <mc:Fallback xmlns="">
      <p:transition spd="slow" advTm="44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14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3B421B2-DA50-427D-87BD-0413C74299C8}"/>
              </a:ext>
            </a:extLst>
          </p:cNvPr>
          <p:cNvGrpSpPr/>
          <p:nvPr/>
        </p:nvGrpSpPr>
        <p:grpSpPr>
          <a:xfrm>
            <a:off x="3545794" y="996955"/>
            <a:ext cx="5021299" cy="4908087"/>
            <a:chOff x="3698350" y="1140628"/>
            <a:chExt cx="5021299" cy="4908087"/>
          </a:xfrm>
          <a:solidFill>
            <a:schemeClr val="bg1">
              <a:lumMod val="75000"/>
            </a:schemeClr>
          </a:solidFill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3F5AB2A7-5D22-4826-BF38-07654F5A9587}"/>
                </a:ext>
              </a:extLst>
            </p:cNvPr>
            <p:cNvGrpSpPr/>
            <p:nvPr/>
          </p:nvGrpSpPr>
          <p:grpSpPr>
            <a:xfrm>
              <a:off x="4746530" y="5229345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1DFC7539-84ED-4410-B568-7180C4475CEE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6" name="Moon 215">
                <a:extLst>
                  <a:ext uri="{FF2B5EF4-FFF2-40B4-BE49-F238E27FC236}">
                    <a16:creationId xmlns:a16="http://schemas.microsoft.com/office/drawing/2014/main" id="{0A456A86-6EF9-400A-919B-5DD081122022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7" name="Moon 216">
                <a:extLst>
                  <a:ext uri="{FF2B5EF4-FFF2-40B4-BE49-F238E27FC236}">
                    <a16:creationId xmlns:a16="http://schemas.microsoft.com/office/drawing/2014/main" id="{92F2EE80-8628-4AC8-B358-25462C3D8FE9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F2C5834-CCFD-4F6E-ADEC-00EE17E1B0C7}"/>
                </a:ext>
              </a:extLst>
            </p:cNvPr>
            <p:cNvGrpSpPr/>
            <p:nvPr/>
          </p:nvGrpSpPr>
          <p:grpSpPr>
            <a:xfrm>
              <a:off x="5758902" y="523373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2E50F0BA-CCFA-45A7-84E8-C06588608D04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3" name="Moon 212">
                <a:extLst>
                  <a:ext uri="{FF2B5EF4-FFF2-40B4-BE49-F238E27FC236}">
                    <a16:creationId xmlns:a16="http://schemas.microsoft.com/office/drawing/2014/main" id="{AC08F5CE-90D9-478A-ABA3-6B521407ACFF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4" name="Moon 213">
                <a:extLst>
                  <a:ext uri="{FF2B5EF4-FFF2-40B4-BE49-F238E27FC236}">
                    <a16:creationId xmlns:a16="http://schemas.microsoft.com/office/drawing/2014/main" id="{3CE46F28-BBFC-47D4-A667-1D2E15CB988F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568B513-0852-406A-A4BA-D65133F46A5C}"/>
                </a:ext>
              </a:extLst>
            </p:cNvPr>
            <p:cNvGrpSpPr/>
            <p:nvPr/>
          </p:nvGrpSpPr>
          <p:grpSpPr>
            <a:xfrm>
              <a:off x="3698350" y="522934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A65CE58F-5AAD-4B81-904B-22AE176F66D7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0" name="Moon 209">
                <a:extLst>
                  <a:ext uri="{FF2B5EF4-FFF2-40B4-BE49-F238E27FC236}">
                    <a16:creationId xmlns:a16="http://schemas.microsoft.com/office/drawing/2014/main" id="{50187189-3D34-49F5-842F-9CAB6B22396F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1" name="Moon 210">
                <a:extLst>
                  <a:ext uri="{FF2B5EF4-FFF2-40B4-BE49-F238E27FC236}">
                    <a16:creationId xmlns:a16="http://schemas.microsoft.com/office/drawing/2014/main" id="{C67EF15E-ABF6-479C-81D1-BFE5BA07C621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E433171-D721-4B46-A0DB-CD9D98FAD0B9}"/>
                </a:ext>
              </a:extLst>
            </p:cNvPr>
            <p:cNvGrpSpPr/>
            <p:nvPr/>
          </p:nvGrpSpPr>
          <p:grpSpPr>
            <a:xfrm>
              <a:off x="6794443" y="523373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3A7059DB-5764-48D3-BDD0-2B7953F66ED8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7" name="Moon 206">
                <a:extLst>
                  <a:ext uri="{FF2B5EF4-FFF2-40B4-BE49-F238E27FC236}">
                    <a16:creationId xmlns:a16="http://schemas.microsoft.com/office/drawing/2014/main" id="{93083427-4E39-4994-A0BA-68E5B89BFFA0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Moon 207">
                <a:extLst>
                  <a:ext uri="{FF2B5EF4-FFF2-40B4-BE49-F238E27FC236}">
                    <a16:creationId xmlns:a16="http://schemas.microsoft.com/office/drawing/2014/main" id="{6D733B5B-1AB7-4F0E-97F0-0526D5AFF03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53DFC60-F8B2-4878-8CB2-56014887603C}"/>
                </a:ext>
              </a:extLst>
            </p:cNvPr>
            <p:cNvGrpSpPr/>
            <p:nvPr/>
          </p:nvGrpSpPr>
          <p:grpSpPr>
            <a:xfrm>
              <a:off x="7819763" y="5232173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2B9816D1-3C0F-43F4-835F-840F11AF872F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4" name="Moon 203">
                <a:extLst>
                  <a:ext uri="{FF2B5EF4-FFF2-40B4-BE49-F238E27FC236}">
                    <a16:creationId xmlns:a16="http://schemas.microsoft.com/office/drawing/2014/main" id="{E6B17673-02D2-48A9-A478-34C0E4A0597D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5" name="Moon 204">
                <a:extLst>
                  <a:ext uri="{FF2B5EF4-FFF2-40B4-BE49-F238E27FC236}">
                    <a16:creationId xmlns:a16="http://schemas.microsoft.com/office/drawing/2014/main" id="{E28E0F38-7C2E-4EA3-8C8E-19D4788500C2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2D0A363-62A0-4CCC-B5BF-2F53106A733B}"/>
                </a:ext>
              </a:extLst>
            </p:cNvPr>
            <p:cNvGrpSpPr/>
            <p:nvPr/>
          </p:nvGrpSpPr>
          <p:grpSpPr>
            <a:xfrm>
              <a:off x="4746530" y="3206031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0255232-9BEC-4F5F-91D5-01106DC26228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1" name="Moon 200">
                <a:extLst>
                  <a:ext uri="{FF2B5EF4-FFF2-40B4-BE49-F238E27FC236}">
                    <a16:creationId xmlns:a16="http://schemas.microsoft.com/office/drawing/2014/main" id="{A34C32D8-334F-43A2-A2E8-46D383BCADE3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2" name="Moon 201">
                <a:extLst>
                  <a:ext uri="{FF2B5EF4-FFF2-40B4-BE49-F238E27FC236}">
                    <a16:creationId xmlns:a16="http://schemas.microsoft.com/office/drawing/2014/main" id="{522539AE-47BE-4992-B3DF-D5C7AC85001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C548DE8-4476-40C7-88B9-A779484FD90E}"/>
                </a:ext>
              </a:extLst>
            </p:cNvPr>
            <p:cNvGrpSpPr/>
            <p:nvPr/>
          </p:nvGrpSpPr>
          <p:grpSpPr>
            <a:xfrm>
              <a:off x="5758902" y="321042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CC07F4D6-03F4-49AC-B67D-CE5F5EFC49F5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Moon 197">
                <a:extLst>
                  <a:ext uri="{FF2B5EF4-FFF2-40B4-BE49-F238E27FC236}">
                    <a16:creationId xmlns:a16="http://schemas.microsoft.com/office/drawing/2014/main" id="{826ACE74-9735-4945-8D3F-DA5548090E32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Moon 198">
                <a:extLst>
                  <a:ext uri="{FF2B5EF4-FFF2-40B4-BE49-F238E27FC236}">
                    <a16:creationId xmlns:a16="http://schemas.microsoft.com/office/drawing/2014/main" id="{6962D8AD-73EA-433D-A544-EEF1887F6EC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3F74D1C-4746-4EC8-8ED3-C17D68F1C8E7}"/>
                </a:ext>
              </a:extLst>
            </p:cNvPr>
            <p:cNvGrpSpPr/>
            <p:nvPr/>
          </p:nvGrpSpPr>
          <p:grpSpPr>
            <a:xfrm>
              <a:off x="3698350" y="3206030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8DB90E5-599C-4CF4-9A53-0C1F02B25C2A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Moon 194">
                <a:extLst>
                  <a:ext uri="{FF2B5EF4-FFF2-40B4-BE49-F238E27FC236}">
                    <a16:creationId xmlns:a16="http://schemas.microsoft.com/office/drawing/2014/main" id="{E210A31B-7E5D-4D54-B756-F18F8818A2CE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Moon 195">
                <a:extLst>
                  <a:ext uri="{FF2B5EF4-FFF2-40B4-BE49-F238E27FC236}">
                    <a16:creationId xmlns:a16="http://schemas.microsoft.com/office/drawing/2014/main" id="{E0269791-1F91-47C3-BB61-C3DAE0BDF73D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99F0711-5B09-4C83-83E5-279F0CB47B0F}"/>
                </a:ext>
              </a:extLst>
            </p:cNvPr>
            <p:cNvGrpSpPr/>
            <p:nvPr/>
          </p:nvGrpSpPr>
          <p:grpSpPr>
            <a:xfrm>
              <a:off x="6794443" y="321042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DFF90B5-E00B-450C-99A1-AEB14C25D6E0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2" name="Moon 191">
                <a:extLst>
                  <a:ext uri="{FF2B5EF4-FFF2-40B4-BE49-F238E27FC236}">
                    <a16:creationId xmlns:a16="http://schemas.microsoft.com/office/drawing/2014/main" id="{9552D33A-5EE0-4180-B8F4-BDACA6C80EDD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Moon 192">
                <a:extLst>
                  <a:ext uri="{FF2B5EF4-FFF2-40B4-BE49-F238E27FC236}">
                    <a16:creationId xmlns:a16="http://schemas.microsoft.com/office/drawing/2014/main" id="{62831399-B242-4DDE-B09C-59DBEC776373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4D75DD5-3F8F-421D-B81E-604785B2B0A2}"/>
                </a:ext>
              </a:extLst>
            </p:cNvPr>
            <p:cNvGrpSpPr/>
            <p:nvPr/>
          </p:nvGrpSpPr>
          <p:grpSpPr>
            <a:xfrm>
              <a:off x="7819763" y="3208859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7DA2698-CF65-43EB-8C51-71D004A371F6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9" name="Moon 188">
                <a:extLst>
                  <a:ext uri="{FF2B5EF4-FFF2-40B4-BE49-F238E27FC236}">
                    <a16:creationId xmlns:a16="http://schemas.microsoft.com/office/drawing/2014/main" id="{C43D361E-AC5B-4260-B710-B0A2061E69EE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0" name="Moon 189">
                <a:extLst>
                  <a:ext uri="{FF2B5EF4-FFF2-40B4-BE49-F238E27FC236}">
                    <a16:creationId xmlns:a16="http://schemas.microsoft.com/office/drawing/2014/main" id="{129EEE7D-3DBB-4754-8A56-3AC338070C89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04827AB-4064-43FD-8419-7120453E013E}"/>
                </a:ext>
              </a:extLst>
            </p:cNvPr>
            <p:cNvGrpSpPr/>
            <p:nvPr/>
          </p:nvGrpSpPr>
          <p:grpSpPr>
            <a:xfrm>
              <a:off x="4746530" y="2157975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FF53C28B-1807-4EA4-85AF-D2202995B46C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6" name="Moon 185">
                <a:extLst>
                  <a:ext uri="{FF2B5EF4-FFF2-40B4-BE49-F238E27FC236}">
                    <a16:creationId xmlns:a16="http://schemas.microsoft.com/office/drawing/2014/main" id="{59EB469E-F5A9-427A-A4D2-1B48FFC9AF32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7" name="Moon 186">
                <a:extLst>
                  <a:ext uri="{FF2B5EF4-FFF2-40B4-BE49-F238E27FC236}">
                    <a16:creationId xmlns:a16="http://schemas.microsoft.com/office/drawing/2014/main" id="{7FC3A755-CAF3-4DB8-BB55-8101893BC3C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E48B08FD-3715-4D36-A0A7-50330D3DF84A}"/>
                </a:ext>
              </a:extLst>
            </p:cNvPr>
            <p:cNvGrpSpPr/>
            <p:nvPr/>
          </p:nvGrpSpPr>
          <p:grpSpPr>
            <a:xfrm>
              <a:off x="5758902" y="216236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36454352-BA0C-442C-960A-51B40331E0EC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3" name="Moon 182">
                <a:extLst>
                  <a:ext uri="{FF2B5EF4-FFF2-40B4-BE49-F238E27FC236}">
                    <a16:creationId xmlns:a16="http://schemas.microsoft.com/office/drawing/2014/main" id="{E7D61A12-E3BE-44C3-A6C0-7975FD46CC0F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4" name="Moon 183">
                <a:extLst>
                  <a:ext uri="{FF2B5EF4-FFF2-40B4-BE49-F238E27FC236}">
                    <a16:creationId xmlns:a16="http://schemas.microsoft.com/office/drawing/2014/main" id="{6C5D09C2-46DD-4912-8E78-3CC7200E7978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C8119E9-F5D4-4703-93A2-9EDC2E51EE0C}"/>
                </a:ext>
              </a:extLst>
            </p:cNvPr>
            <p:cNvGrpSpPr/>
            <p:nvPr/>
          </p:nvGrpSpPr>
          <p:grpSpPr>
            <a:xfrm>
              <a:off x="3698350" y="215797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63F817DE-4BC5-4B83-99BF-C9A38480399E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0" name="Moon 179">
                <a:extLst>
                  <a:ext uri="{FF2B5EF4-FFF2-40B4-BE49-F238E27FC236}">
                    <a16:creationId xmlns:a16="http://schemas.microsoft.com/office/drawing/2014/main" id="{BD3B4DBF-84D4-4492-9A53-1CC5720F6EED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1" name="Moon 180">
                <a:extLst>
                  <a:ext uri="{FF2B5EF4-FFF2-40B4-BE49-F238E27FC236}">
                    <a16:creationId xmlns:a16="http://schemas.microsoft.com/office/drawing/2014/main" id="{259DC3AF-3888-48D6-9033-9AD0CF8F9E05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82012F2-3A2B-44D9-89DF-F14E6DE7EE38}"/>
                </a:ext>
              </a:extLst>
            </p:cNvPr>
            <p:cNvGrpSpPr/>
            <p:nvPr/>
          </p:nvGrpSpPr>
          <p:grpSpPr>
            <a:xfrm>
              <a:off x="6794443" y="216236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F404E18A-14DB-40D0-928C-A0CC11B686D9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7" name="Moon 176">
                <a:extLst>
                  <a:ext uri="{FF2B5EF4-FFF2-40B4-BE49-F238E27FC236}">
                    <a16:creationId xmlns:a16="http://schemas.microsoft.com/office/drawing/2014/main" id="{D4FF570B-3963-4A25-87EA-22894051A843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8" name="Moon 177">
                <a:extLst>
                  <a:ext uri="{FF2B5EF4-FFF2-40B4-BE49-F238E27FC236}">
                    <a16:creationId xmlns:a16="http://schemas.microsoft.com/office/drawing/2014/main" id="{41835C7F-4081-473B-B69F-38941E6283BF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5A5797D-2772-46A7-A301-018D91C10DC7}"/>
                </a:ext>
              </a:extLst>
            </p:cNvPr>
            <p:cNvGrpSpPr/>
            <p:nvPr/>
          </p:nvGrpSpPr>
          <p:grpSpPr>
            <a:xfrm>
              <a:off x="7819763" y="2160803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450D0BFE-A501-4B9B-BE26-4D6E8A902428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4" name="Moon 173">
                <a:extLst>
                  <a:ext uri="{FF2B5EF4-FFF2-40B4-BE49-F238E27FC236}">
                    <a16:creationId xmlns:a16="http://schemas.microsoft.com/office/drawing/2014/main" id="{B1B14F98-1353-4852-9D33-4DC029CA0C71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5" name="Moon 174">
                <a:extLst>
                  <a:ext uri="{FF2B5EF4-FFF2-40B4-BE49-F238E27FC236}">
                    <a16:creationId xmlns:a16="http://schemas.microsoft.com/office/drawing/2014/main" id="{B1B2C1A2-F636-44FE-91EB-516A68F7B807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CE509E3-D631-4506-AEE6-703E00A4EE37}"/>
                </a:ext>
              </a:extLst>
            </p:cNvPr>
            <p:cNvGrpSpPr/>
            <p:nvPr/>
          </p:nvGrpSpPr>
          <p:grpSpPr>
            <a:xfrm>
              <a:off x="4746530" y="1140629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5E62B3A9-7FF2-4E83-B517-651F73509C0B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1" name="Moon 170">
                <a:extLst>
                  <a:ext uri="{FF2B5EF4-FFF2-40B4-BE49-F238E27FC236}">
                    <a16:creationId xmlns:a16="http://schemas.microsoft.com/office/drawing/2014/main" id="{FA5BC3E8-003D-4243-AD76-DC5809173021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2" name="Moon 171">
                <a:extLst>
                  <a:ext uri="{FF2B5EF4-FFF2-40B4-BE49-F238E27FC236}">
                    <a16:creationId xmlns:a16="http://schemas.microsoft.com/office/drawing/2014/main" id="{7EF9EF18-3531-4419-9809-FC22C78D2F27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1A07C16-7102-4411-9E8E-87FDB9ABA8D0}"/>
                </a:ext>
              </a:extLst>
            </p:cNvPr>
            <p:cNvGrpSpPr/>
            <p:nvPr/>
          </p:nvGrpSpPr>
          <p:grpSpPr>
            <a:xfrm>
              <a:off x="5758902" y="1145022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0458EEA1-F1D4-472D-A4AB-6BD299DF29A8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8" name="Moon 167">
                <a:extLst>
                  <a:ext uri="{FF2B5EF4-FFF2-40B4-BE49-F238E27FC236}">
                    <a16:creationId xmlns:a16="http://schemas.microsoft.com/office/drawing/2014/main" id="{57ED8DFA-913F-4234-AE37-03AAA96FC847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9" name="Moon 168">
                <a:extLst>
                  <a:ext uri="{FF2B5EF4-FFF2-40B4-BE49-F238E27FC236}">
                    <a16:creationId xmlns:a16="http://schemas.microsoft.com/office/drawing/2014/main" id="{AF24FB1B-1EB8-4DE7-9E3D-1B7D502752AD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83FEDF0A-66C5-437C-9637-2A3DD868D002}"/>
                </a:ext>
              </a:extLst>
            </p:cNvPr>
            <p:cNvGrpSpPr/>
            <p:nvPr/>
          </p:nvGrpSpPr>
          <p:grpSpPr>
            <a:xfrm>
              <a:off x="3698350" y="114062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AC20E138-9588-4D7B-AC58-BE58E0892A31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5" name="Moon 164">
                <a:extLst>
                  <a:ext uri="{FF2B5EF4-FFF2-40B4-BE49-F238E27FC236}">
                    <a16:creationId xmlns:a16="http://schemas.microsoft.com/office/drawing/2014/main" id="{EA6B64D5-882A-4D35-B3E8-863694D42B7C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6" name="Moon 165">
                <a:extLst>
                  <a:ext uri="{FF2B5EF4-FFF2-40B4-BE49-F238E27FC236}">
                    <a16:creationId xmlns:a16="http://schemas.microsoft.com/office/drawing/2014/main" id="{B0A2E6CA-2AA0-4F80-AD49-95505064FA91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DEE0DCE-B11C-4266-8561-A0F26F0E8DFE}"/>
                </a:ext>
              </a:extLst>
            </p:cNvPr>
            <p:cNvGrpSpPr/>
            <p:nvPr/>
          </p:nvGrpSpPr>
          <p:grpSpPr>
            <a:xfrm>
              <a:off x="6794443" y="1145022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5D2BEE2-31B1-450E-9AFE-9972B929048A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2" name="Moon 161">
                <a:extLst>
                  <a:ext uri="{FF2B5EF4-FFF2-40B4-BE49-F238E27FC236}">
                    <a16:creationId xmlns:a16="http://schemas.microsoft.com/office/drawing/2014/main" id="{688DD3A3-F84F-41C9-A740-6C2E633C07BF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3" name="Moon 162">
                <a:extLst>
                  <a:ext uri="{FF2B5EF4-FFF2-40B4-BE49-F238E27FC236}">
                    <a16:creationId xmlns:a16="http://schemas.microsoft.com/office/drawing/2014/main" id="{3A68A683-A214-4182-A26C-E116417064A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D7B3932-AFFC-4CC0-AEE5-02FB6E70F761}"/>
                </a:ext>
              </a:extLst>
            </p:cNvPr>
            <p:cNvGrpSpPr/>
            <p:nvPr/>
          </p:nvGrpSpPr>
          <p:grpSpPr>
            <a:xfrm>
              <a:off x="7819763" y="1143457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D051FD0-3BB2-4770-87B1-5D37ACE59591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9" name="Moon 158">
                <a:extLst>
                  <a:ext uri="{FF2B5EF4-FFF2-40B4-BE49-F238E27FC236}">
                    <a16:creationId xmlns:a16="http://schemas.microsoft.com/office/drawing/2014/main" id="{DBD771EC-F38A-4D85-953E-C7BF8EAC02C9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0" name="Moon 159">
                <a:extLst>
                  <a:ext uri="{FF2B5EF4-FFF2-40B4-BE49-F238E27FC236}">
                    <a16:creationId xmlns:a16="http://schemas.microsoft.com/office/drawing/2014/main" id="{521E2FE6-5383-4E05-8943-1A1B7A0E7D48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68C0C7B-FA91-4E97-8DCF-AA75362C3873}"/>
                </a:ext>
              </a:extLst>
            </p:cNvPr>
            <p:cNvGrpSpPr/>
            <p:nvPr/>
          </p:nvGrpSpPr>
          <p:grpSpPr>
            <a:xfrm>
              <a:off x="4746530" y="4200696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CEC0330A-99B3-49F1-9952-FE00008884DA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6" name="Moon 155">
                <a:extLst>
                  <a:ext uri="{FF2B5EF4-FFF2-40B4-BE49-F238E27FC236}">
                    <a16:creationId xmlns:a16="http://schemas.microsoft.com/office/drawing/2014/main" id="{874DC9DE-34D0-4C3E-8BBA-AC329EFC677A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7" name="Moon 156">
                <a:extLst>
                  <a:ext uri="{FF2B5EF4-FFF2-40B4-BE49-F238E27FC236}">
                    <a16:creationId xmlns:a16="http://schemas.microsoft.com/office/drawing/2014/main" id="{FF6DD6E6-5D04-425E-849E-49F097569A9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95F0B555-36E6-4070-8EEC-EAB2E1337277}"/>
                </a:ext>
              </a:extLst>
            </p:cNvPr>
            <p:cNvGrpSpPr/>
            <p:nvPr/>
          </p:nvGrpSpPr>
          <p:grpSpPr>
            <a:xfrm>
              <a:off x="5758902" y="4205089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AC6998C7-C31F-476C-92F3-40F31513AD1F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3" name="Moon 152">
                <a:extLst>
                  <a:ext uri="{FF2B5EF4-FFF2-40B4-BE49-F238E27FC236}">
                    <a16:creationId xmlns:a16="http://schemas.microsoft.com/office/drawing/2014/main" id="{5FB2C4EA-E57C-475E-8280-671438201827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4" name="Moon 153">
                <a:extLst>
                  <a:ext uri="{FF2B5EF4-FFF2-40B4-BE49-F238E27FC236}">
                    <a16:creationId xmlns:a16="http://schemas.microsoft.com/office/drawing/2014/main" id="{B52EF21D-DC1E-4AA9-8779-D00340460DCE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BC8DC96-93BB-40BE-B2E5-16A2271B57BB}"/>
                </a:ext>
              </a:extLst>
            </p:cNvPr>
            <p:cNvGrpSpPr/>
            <p:nvPr/>
          </p:nvGrpSpPr>
          <p:grpSpPr>
            <a:xfrm>
              <a:off x="3698350" y="4200695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DC7E8C4-3117-4670-8877-17675EA8016D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0" name="Moon 149">
                <a:extLst>
                  <a:ext uri="{FF2B5EF4-FFF2-40B4-BE49-F238E27FC236}">
                    <a16:creationId xmlns:a16="http://schemas.microsoft.com/office/drawing/2014/main" id="{E3F51BC4-4879-47F4-84F3-8C0863611406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1" name="Moon 150">
                <a:extLst>
                  <a:ext uri="{FF2B5EF4-FFF2-40B4-BE49-F238E27FC236}">
                    <a16:creationId xmlns:a16="http://schemas.microsoft.com/office/drawing/2014/main" id="{4CB3CCA1-2D4B-4103-9004-E994D2956F7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F959C9-BF9F-4821-AAA0-5562C0AEE831}"/>
                </a:ext>
              </a:extLst>
            </p:cNvPr>
            <p:cNvGrpSpPr/>
            <p:nvPr/>
          </p:nvGrpSpPr>
          <p:grpSpPr>
            <a:xfrm>
              <a:off x="6794443" y="4205089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BCFF15CE-E4BA-4A3A-8A64-8FF247A166E4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7" name="Moon 146">
                <a:extLst>
                  <a:ext uri="{FF2B5EF4-FFF2-40B4-BE49-F238E27FC236}">
                    <a16:creationId xmlns:a16="http://schemas.microsoft.com/office/drawing/2014/main" id="{736B3521-14F6-44F0-A558-3EAB78EA4948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8" name="Moon 147">
                <a:extLst>
                  <a:ext uri="{FF2B5EF4-FFF2-40B4-BE49-F238E27FC236}">
                    <a16:creationId xmlns:a16="http://schemas.microsoft.com/office/drawing/2014/main" id="{BF389768-32AC-4FAB-888E-84C0CEE58D20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7C907A0B-3DE1-4BA0-82B9-E5E688B64073}"/>
                </a:ext>
              </a:extLst>
            </p:cNvPr>
            <p:cNvGrpSpPr/>
            <p:nvPr/>
          </p:nvGrpSpPr>
          <p:grpSpPr>
            <a:xfrm>
              <a:off x="7819763" y="420352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3AE45CB-6031-4D81-A43B-BCE59A86C3A6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4" name="Moon 143">
                <a:extLst>
                  <a:ext uri="{FF2B5EF4-FFF2-40B4-BE49-F238E27FC236}">
                    <a16:creationId xmlns:a16="http://schemas.microsoft.com/office/drawing/2014/main" id="{B358CBE6-982C-43B7-A167-EBF5DD20B60A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5" name="Moon 144">
                <a:extLst>
                  <a:ext uri="{FF2B5EF4-FFF2-40B4-BE49-F238E27FC236}">
                    <a16:creationId xmlns:a16="http://schemas.microsoft.com/office/drawing/2014/main" id="{2B50D99A-0F33-4F94-A7BF-5A20BA679C76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667EBA-03E0-4363-909A-DE7120D2D72E}"/>
              </a:ext>
            </a:extLst>
          </p:cNvPr>
          <p:cNvGrpSpPr/>
          <p:nvPr/>
        </p:nvGrpSpPr>
        <p:grpSpPr>
          <a:xfrm>
            <a:off x="4172437" y="3053631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9D6284-84B0-40B9-8851-D5A771272348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Moon 18">
              <a:extLst>
                <a:ext uri="{FF2B5EF4-FFF2-40B4-BE49-F238E27FC236}">
                  <a16:creationId xmlns:a16="http://schemas.microsoft.com/office/drawing/2014/main" id="{FB41E4B3-EB10-4773-9FC6-C0136733AE92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Moon 19">
              <a:extLst>
                <a:ext uri="{FF2B5EF4-FFF2-40B4-BE49-F238E27FC236}">
                  <a16:creationId xmlns:a16="http://schemas.microsoft.com/office/drawing/2014/main" id="{A638139F-8D6B-4E80-8DE2-7FAF1EAB8CB5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61AA91-F81C-4FD7-82D5-D9165739BC5C}"/>
              </a:ext>
            </a:extLst>
          </p:cNvPr>
          <p:cNvGrpSpPr/>
          <p:nvPr/>
        </p:nvGrpSpPr>
        <p:grpSpPr>
          <a:xfrm>
            <a:off x="5606502" y="3058024"/>
            <a:ext cx="899886" cy="814977"/>
            <a:chOff x="4047308" y="2710906"/>
            <a:chExt cx="899886" cy="814977"/>
          </a:xfrm>
          <a:solidFill>
            <a:srgbClr val="FFC000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D57709-5065-4A75-9485-ABC36A6F09FE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Moon 22">
              <a:extLst>
                <a:ext uri="{FF2B5EF4-FFF2-40B4-BE49-F238E27FC236}">
                  <a16:creationId xmlns:a16="http://schemas.microsoft.com/office/drawing/2014/main" id="{49178234-2E40-4D61-92C0-C780B969C1D3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Moon 23">
              <a:extLst>
                <a:ext uri="{FF2B5EF4-FFF2-40B4-BE49-F238E27FC236}">
                  <a16:creationId xmlns:a16="http://schemas.microsoft.com/office/drawing/2014/main" id="{FC628F74-4DE7-4464-A7F5-E63A3BA87580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37CCB5-803F-4FBA-A3F7-096A3CA6CC9A}"/>
              </a:ext>
            </a:extLst>
          </p:cNvPr>
          <p:cNvGrpSpPr/>
          <p:nvPr/>
        </p:nvGrpSpPr>
        <p:grpSpPr>
          <a:xfrm>
            <a:off x="2731911" y="3053630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78DEE0-E99B-403D-93C8-5F94093EE120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Moon 26">
              <a:extLst>
                <a:ext uri="{FF2B5EF4-FFF2-40B4-BE49-F238E27FC236}">
                  <a16:creationId xmlns:a16="http://schemas.microsoft.com/office/drawing/2014/main" id="{F87E6F3C-6454-49FF-92D2-CDBB9154F06B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Moon 27">
              <a:extLst>
                <a:ext uri="{FF2B5EF4-FFF2-40B4-BE49-F238E27FC236}">
                  <a16:creationId xmlns:a16="http://schemas.microsoft.com/office/drawing/2014/main" id="{07830770-7B76-4383-BBB8-58AEBC9F5BBF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81CE8D-EBF1-4B65-B7B3-92749F08D2CF}"/>
              </a:ext>
            </a:extLst>
          </p:cNvPr>
          <p:cNvGrpSpPr/>
          <p:nvPr/>
        </p:nvGrpSpPr>
        <p:grpSpPr>
          <a:xfrm>
            <a:off x="7048962" y="3058024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F7A411C-6830-4329-94BB-6DEE8874717D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Moon 30">
              <a:extLst>
                <a:ext uri="{FF2B5EF4-FFF2-40B4-BE49-F238E27FC236}">
                  <a16:creationId xmlns:a16="http://schemas.microsoft.com/office/drawing/2014/main" id="{24ECDE58-6E3E-47F4-A037-7D6CA285D688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Moon 31">
              <a:extLst>
                <a:ext uri="{FF2B5EF4-FFF2-40B4-BE49-F238E27FC236}">
                  <a16:creationId xmlns:a16="http://schemas.microsoft.com/office/drawing/2014/main" id="{5F3BEC07-1349-4743-AAC6-FD6A4A327428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0FEA1B8-1041-452E-86BD-96990659A721}"/>
              </a:ext>
            </a:extLst>
          </p:cNvPr>
          <p:cNvGrpSpPr/>
          <p:nvPr/>
        </p:nvGrpSpPr>
        <p:grpSpPr>
          <a:xfrm>
            <a:off x="8490857" y="3056459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138F585-DAB5-4C96-8E25-42DF4BFA86C5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Moon 34">
              <a:extLst>
                <a:ext uri="{FF2B5EF4-FFF2-40B4-BE49-F238E27FC236}">
                  <a16:creationId xmlns:a16="http://schemas.microsoft.com/office/drawing/2014/main" id="{F06B2AC4-00F4-4609-BBD8-86335F70C3E0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Moon 35">
              <a:extLst>
                <a:ext uri="{FF2B5EF4-FFF2-40B4-BE49-F238E27FC236}">
                  <a16:creationId xmlns:a16="http://schemas.microsoft.com/office/drawing/2014/main" id="{033B24EA-E13C-4421-975D-5E8F6BA37598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324F984-3DE4-474B-9455-3391CA1FE527}"/>
              </a:ext>
            </a:extLst>
          </p:cNvPr>
          <p:cNvGrpSpPr/>
          <p:nvPr/>
        </p:nvGrpSpPr>
        <p:grpSpPr>
          <a:xfrm>
            <a:off x="4172436" y="1585770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7E81EB-5566-4ED4-ACA2-695B8C3D1218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Moon 38">
              <a:extLst>
                <a:ext uri="{FF2B5EF4-FFF2-40B4-BE49-F238E27FC236}">
                  <a16:creationId xmlns:a16="http://schemas.microsoft.com/office/drawing/2014/main" id="{FAD32091-CBD0-4D64-90FC-84E76713766B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Moon 39">
              <a:extLst>
                <a:ext uri="{FF2B5EF4-FFF2-40B4-BE49-F238E27FC236}">
                  <a16:creationId xmlns:a16="http://schemas.microsoft.com/office/drawing/2014/main" id="{B89F69EE-1D53-4560-A268-E2E5F4A19907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6E86174-1AB5-4FEE-9CE3-0D80C71A42FF}"/>
              </a:ext>
            </a:extLst>
          </p:cNvPr>
          <p:cNvGrpSpPr/>
          <p:nvPr/>
        </p:nvGrpSpPr>
        <p:grpSpPr>
          <a:xfrm>
            <a:off x="5606501" y="1590163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F6F2D02-7E1B-4D3A-B61F-AC0F6E4CF9FA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Moon 42">
              <a:extLst>
                <a:ext uri="{FF2B5EF4-FFF2-40B4-BE49-F238E27FC236}">
                  <a16:creationId xmlns:a16="http://schemas.microsoft.com/office/drawing/2014/main" id="{A22B891E-019C-406D-9E2B-D9984640D944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Moon 43">
              <a:extLst>
                <a:ext uri="{FF2B5EF4-FFF2-40B4-BE49-F238E27FC236}">
                  <a16:creationId xmlns:a16="http://schemas.microsoft.com/office/drawing/2014/main" id="{22D67FEE-B299-4580-90C9-F3549F9E69A1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F6B4354-EC61-402F-AFD7-716C5F2AFE4B}"/>
              </a:ext>
            </a:extLst>
          </p:cNvPr>
          <p:cNvGrpSpPr/>
          <p:nvPr/>
        </p:nvGrpSpPr>
        <p:grpSpPr>
          <a:xfrm>
            <a:off x="2731910" y="1585769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7292E49-1AD5-4A1D-958C-57B0BC914EF5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Moon 46">
              <a:extLst>
                <a:ext uri="{FF2B5EF4-FFF2-40B4-BE49-F238E27FC236}">
                  <a16:creationId xmlns:a16="http://schemas.microsoft.com/office/drawing/2014/main" id="{4D03E9A2-3752-46EC-837D-8A807F6E0037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Moon 47">
              <a:extLst>
                <a:ext uri="{FF2B5EF4-FFF2-40B4-BE49-F238E27FC236}">
                  <a16:creationId xmlns:a16="http://schemas.microsoft.com/office/drawing/2014/main" id="{4DEBC744-F49E-4F05-8CCB-8DA1B900A148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7FF0385-F366-4074-A12E-06B7E20860C9}"/>
              </a:ext>
            </a:extLst>
          </p:cNvPr>
          <p:cNvGrpSpPr/>
          <p:nvPr/>
        </p:nvGrpSpPr>
        <p:grpSpPr>
          <a:xfrm>
            <a:off x="7048961" y="1590163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455FC7-40C6-4120-B651-C61EBD67607C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Moon 50">
              <a:extLst>
                <a:ext uri="{FF2B5EF4-FFF2-40B4-BE49-F238E27FC236}">
                  <a16:creationId xmlns:a16="http://schemas.microsoft.com/office/drawing/2014/main" id="{89D3E557-DBE7-45DE-AE19-AEDC54BBA474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Moon 51">
              <a:extLst>
                <a:ext uri="{FF2B5EF4-FFF2-40B4-BE49-F238E27FC236}">
                  <a16:creationId xmlns:a16="http://schemas.microsoft.com/office/drawing/2014/main" id="{8555335A-EEAE-4181-A167-D87123934039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1949A6D-ECE3-4449-B69F-3170560051BE}"/>
              </a:ext>
            </a:extLst>
          </p:cNvPr>
          <p:cNvGrpSpPr/>
          <p:nvPr/>
        </p:nvGrpSpPr>
        <p:grpSpPr>
          <a:xfrm>
            <a:off x="8490856" y="1588598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AA9A87-2050-4145-BB9A-29FBC5180B1F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Moon 54">
              <a:extLst>
                <a:ext uri="{FF2B5EF4-FFF2-40B4-BE49-F238E27FC236}">
                  <a16:creationId xmlns:a16="http://schemas.microsoft.com/office/drawing/2014/main" id="{761A9BC9-CE91-4311-8090-1D0928BB74AA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Moon 55">
              <a:extLst>
                <a:ext uri="{FF2B5EF4-FFF2-40B4-BE49-F238E27FC236}">
                  <a16:creationId xmlns:a16="http://schemas.microsoft.com/office/drawing/2014/main" id="{250DBA23-084C-4FED-81D6-18335585C1D4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385C348-296A-4596-98A5-FD5328F59B67}"/>
              </a:ext>
            </a:extLst>
          </p:cNvPr>
          <p:cNvGrpSpPr/>
          <p:nvPr/>
        </p:nvGrpSpPr>
        <p:grpSpPr>
          <a:xfrm>
            <a:off x="4172436" y="156894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6FB3056-AC18-4733-9B13-68BD20F0FD06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Moon 58">
              <a:extLst>
                <a:ext uri="{FF2B5EF4-FFF2-40B4-BE49-F238E27FC236}">
                  <a16:creationId xmlns:a16="http://schemas.microsoft.com/office/drawing/2014/main" id="{63ED373C-6785-4BEA-BD3B-3D644FD38122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Moon 59">
              <a:extLst>
                <a:ext uri="{FF2B5EF4-FFF2-40B4-BE49-F238E27FC236}">
                  <a16:creationId xmlns:a16="http://schemas.microsoft.com/office/drawing/2014/main" id="{B07FB0C6-5A35-4677-9FEE-A0A53F38552C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891F011-EB48-4E2F-B22B-34DB1D92BCE1}"/>
              </a:ext>
            </a:extLst>
          </p:cNvPr>
          <p:cNvGrpSpPr/>
          <p:nvPr/>
        </p:nvGrpSpPr>
        <p:grpSpPr>
          <a:xfrm>
            <a:off x="5606501" y="161287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5C49B3D-E6ED-43D8-8159-A5053701BC19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Moon 62">
              <a:extLst>
                <a:ext uri="{FF2B5EF4-FFF2-40B4-BE49-F238E27FC236}">
                  <a16:creationId xmlns:a16="http://schemas.microsoft.com/office/drawing/2014/main" id="{7B3BDE1A-0C3E-4EED-B0DB-7B31B7587874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Moon 63">
              <a:extLst>
                <a:ext uri="{FF2B5EF4-FFF2-40B4-BE49-F238E27FC236}">
                  <a16:creationId xmlns:a16="http://schemas.microsoft.com/office/drawing/2014/main" id="{0D7D6D05-D073-417B-9FF0-311A3AD10178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71A1F2A-ADD6-430F-A1AC-C8ABBB6155B0}"/>
              </a:ext>
            </a:extLst>
          </p:cNvPr>
          <p:cNvGrpSpPr/>
          <p:nvPr/>
        </p:nvGrpSpPr>
        <p:grpSpPr>
          <a:xfrm>
            <a:off x="2731910" y="156893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8FF1383-BD5D-4CF3-A440-BAF23A05CC9A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Moon 66">
              <a:extLst>
                <a:ext uri="{FF2B5EF4-FFF2-40B4-BE49-F238E27FC236}">
                  <a16:creationId xmlns:a16="http://schemas.microsoft.com/office/drawing/2014/main" id="{0F9C62CD-E1B1-4053-9E6E-A50C3333C2B6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Moon 67">
              <a:extLst>
                <a:ext uri="{FF2B5EF4-FFF2-40B4-BE49-F238E27FC236}">
                  <a16:creationId xmlns:a16="http://schemas.microsoft.com/office/drawing/2014/main" id="{388A0F2B-0838-4329-99A4-92E96F6D49C3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9399E00-DF57-40B1-B509-BE2744E84308}"/>
              </a:ext>
            </a:extLst>
          </p:cNvPr>
          <p:cNvGrpSpPr/>
          <p:nvPr/>
        </p:nvGrpSpPr>
        <p:grpSpPr>
          <a:xfrm>
            <a:off x="7048961" y="161287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3FD4B36-42B9-4D12-BD31-1D9D9407EDA9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Moon 70">
              <a:extLst>
                <a:ext uri="{FF2B5EF4-FFF2-40B4-BE49-F238E27FC236}">
                  <a16:creationId xmlns:a16="http://schemas.microsoft.com/office/drawing/2014/main" id="{C9CD86FC-6196-46C8-BFC8-F86474F6FBDD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Moon 71">
              <a:extLst>
                <a:ext uri="{FF2B5EF4-FFF2-40B4-BE49-F238E27FC236}">
                  <a16:creationId xmlns:a16="http://schemas.microsoft.com/office/drawing/2014/main" id="{7493BF10-9D56-4A2A-BF31-755FF5980304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B12DF4B-F2E9-4B87-BBB8-548C2ABD3368}"/>
              </a:ext>
            </a:extLst>
          </p:cNvPr>
          <p:cNvGrpSpPr/>
          <p:nvPr/>
        </p:nvGrpSpPr>
        <p:grpSpPr>
          <a:xfrm>
            <a:off x="8490856" y="159722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970BEE4-2FB7-4981-9DA2-8ACC340EE046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Moon 74">
              <a:extLst>
                <a:ext uri="{FF2B5EF4-FFF2-40B4-BE49-F238E27FC236}">
                  <a16:creationId xmlns:a16="http://schemas.microsoft.com/office/drawing/2014/main" id="{FD2A0F1F-7E2D-41E5-943C-831FF48010A0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Moon 75">
              <a:extLst>
                <a:ext uri="{FF2B5EF4-FFF2-40B4-BE49-F238E27FC236}">
                  <a16:creationId xmlns:a16="http://schemas.microsoft.com/office/drawing/2014/main" id="{FF5CCA23-2DEC-4D85-BF94-3BF494AFA95E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778B24B-C4CF-4054-9297-0C8044BE307A}"/>
              </a:ext>
            </a:extLst>
          </p:cNvPr>
          <p:cNvGrpSpPr/>
          <p:nvPr/>
        </p:nvGrpSpPr>
        <p:grpSpPr>
          <a:xfrm>
            <a:off x="4172436" y="4450032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4E73CEE-A7CA-4320-B1BE-17A38B30BE97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Moon 78">
              <a:extLst>
                <a:ext uri="{FF2B5EF4-FFF2-40B4-BE49-F238E27FC236}">
                  <a16:creationId xmlns:a16="http://schemas.microsoft.com/office/drawing/2014/main" id="{E1700EC7-C414-4876-8069-B57231517DD2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Moon 79">
              <a:extLst>
                <a:ext uri="{FF2B5EF4-FFF2-40B4-BE49-F238E27FC236}">
                  <a16:creationId xmlns:a16="http://schemas.microsoft.com/office/drawing/2014/main" id="{D003762E-1B3B-4A28-A79A-A99171186C2B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8C62216-065F-4587-9682-7BF685645E22}"/>
              </a:ext>
            </a:extLst>
          </p:cNvPr>
          <p:cNvGrpSpPr/>
          <p:nvPr/>
        </p:nvGrpSpPr>
        <p:grpSpPr>
          <a:xfrm>
            <a:off x="5606501" y="4454425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88FAE9D-407B-4A14-86D7-4A097BAA4F5D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Moon 82">
              <a:extLst>
                <a:ext uri="{FF2B5EF4-FFF2-40B4-BE49-F238E27FC236}">
                  <a16:creationId xmlns:a16="http://schemas.microsoft.com/office/drawing/2014/main" id="{8A4E6CFA-715C-4517-8062-8C476A6E848B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Moon 83">
              <a:extLst>
                <a:ext uri="{FF2B5EF4-FFF2-40B4-BE49-F238E27FC236}">
                  <a16:creationId xmlns:a16="http://schemas.microsoft.com/office/drawing/2014/main" id="{8247CF8D-A9F0-4731-A912-2BB5772DB41B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F1D45DF-791C-42F7-AE28-8AE53CC284FE}"/>
              </a:ext>
            </a:extLst>
          </p:cNvPr>
          <p:cNvGrpSpPr/>
          <p:nvPr/>
        </p:nvGrpSpPr>
        <p:grpSpPr>
          <a:xfrm>
            <a:off x="2731910" y="4450031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2E3996-6ED4-4199-A7C1-798B725B070A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Moon 86">
              <a:extLst>
                <a:ext uri="{FF2B5EF4-FFF2-40B4-BE49-F238E27FC236}">
                  <a16:creationId xmlns:a16="http://schemas.microsoft.com/office/drawing/2014/main" id="{148EF422-1E85-4F56-A85E-989C1B44CD07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Moon 87">
              <a:extLst>
                <a:ext uri="{FF2B5EF4-FFF2-40B4-BE49-F238E27FC236}">
                  <a16:creationId xmlns:a16="http://schemas.microsoft.com/office/drawing/2014/main" id="{AEA19219-A304-4BA5-8286-A790B94F7A6A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C07436-9BE5-44C0-A9E0-4C57A465CB8A}"/>
              </a:ext>
            </a:extLst>
          </p:cNvPr>
          <p:cNvGrpSpPr/>
          <p:nvPr/>
        </p:nvGrpSpPr>
        <p:grpSpPr>
          <a:xfrm>
            <a:off x="7048961" y="4454425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9DE92C4-FD53-4B8D-96BD-4611507B7044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Moon 90">
              <a:extLst>
                <a:ext uri="{FF2B5EF4-FFF2-40B4-BE49-F238E27FC236}">
                  <a16:creationId xmlns:a16="http://schemas.microsoft.com/office/drawing/2014/main" id="{8EB97130-A6B6-47EE-B9B7-6D000ADB40C6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Moon 91">
              <a:extLst>
                <a:ext uri="{FF2B5EF4-FFF2-40B4-BE49-F238E27FC236}">
                  <a16:creationId xmlns:a16="http://schemas.microsoft.com/office/drawing/2014/main" id="{745D4A89-5AA6-4147-83A6-E902D99C979F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A9D6B05-8567-48E0-8360-DD383E2FC071}"/>
              </a:ext>
            </a:extLst>
          </p:cNvPr>
          <p:cNvGrpSpPr/>
          <p:nvPr/>
        </p:nvGrpSpPr>
        <p:grpSpPr>
          <a:xfrm>
            <a:off x="8490856" y="4452860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6A2878C-BA73-48AF-9162-EA6C718861DF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Moon 94">
              <a:extLst>
                <a:ext uri="{FF2B5EF4-FFF2-40B4-BE49-F238E27FC236}">
                  <a16:creationId xmlns:a16="http://schemas.microsoft.com/office/drawing/2014/main" id="{667AB2C1-A185-4FA5-BDB1-574636FB1100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Moon 95">
              <a:extLst>
                <a:ext uri="{FF2B5EF4-FFF2-40B4-BE49-F238E27FC236}">
                  <a16:creationId xmlns:a16="http://schemas.microsoft.com/office/drawing/2014/main" id="{D6B5F050-28CC-464A-AF0F-A3A839295C5C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25EBE11-85EC-4DFA-BBBA-F3E7C20C379A}"/>
              </a:ext>
            </a:extLst>
          </p:cNvPr>
          <p:cNvGrpSpPr/>
          <p:nvPr/>
        </p:nvGrpSpPr>
        <p:grpSpPr>
          <a:xfrm>
            <a:off x="4172436" y="5897141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006F180-7FCA-4992-893C-C73DA81B70F0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Moon 98">
              <a:extLst>
                <a:ext uri="{FF2B5EF4-FFF2-40B4-BE49-F238E27FC236}">
                  <a16:creationId xmlns:a16="http://schemas.microsoft.com/office/drawing/2014/main" id="{EE3AA7AD-C8B3-4AF8-A463-1063F211E26B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Moon 99">
              <a:extLst>
                <a:ext uri="{FF2B5EF4-FFF2-40B4-BE49-F238E27FC236}">
                  <a16:creationId xmlns:a16="http://schemas.microsoft.com/office/drawing/2014/main" id="{6B3249C5-AD23-46CE-84BF-FB2EA54A7177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70EB411-D35E-4B22-92DB-06A22B796DF0}"/>
              </a:ext>
            </a:extLst>
          </p:cNvPr>
          <p:cNvGrpSpPr/>
          <p:nvPr/>
        </p:nvGrpSpPr>
        <p:grpSpPr>
          <a:xfrm>
            <a:off x="5606501" y="5901534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5DE0139-6AE0-4FAD-BA1A-39FF456B6865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Moon 102">
              <a:extLst>
                <a:ext uri="{FF2B5EF4-FFF2-40B4-BE49-F238E27FC236}">
                  <a16:creationId xmlns:a16="http://schemas.microsoft.com/office/drawing/2014/main" id="{2C66C1C6-CE4E-47C5-A442-83D7E12785D0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Moon 103">
              <a:extLst>
                <a:ext uri="{FF2B5EF4-FFF2-40B4-BE49-F238E27FC236}">
                  <a16:creationId xmlns:a16="http://schemas.microsoft.com/office/drawing/2014/main" id="{41E69242-8998-4D1C-8C07-438E9C5D04F3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6DB78B7-E061-452F-817C-67CD91A59E3A}"/>
              </a:ext>
            </a:extLst>
          </p:cNvPr>
          <p:cNvGrpSpPr/>
          <p:nvPr/>
        </p:nvGrpSpPr>
        <p:grpSpPr>
          <a:xfrm>
            <a:off x="2731910" y="5897140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E578CF1-5845-4C71-8377-D61DE4E92480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Moon 106">
              <a:extLst>
                <a:ext uri="{FF2B5EF4-FFF2-40B4-BE49-F238E27FC236}">
                  <a16:creationId xmlns:a16="http://schemas.microsoft.com/office/drawing/2014/main" id="{D31DA770-5208-4256-870A-F1118F9548A7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Moon 107">
              <a:extLst>
                <a:ext uri="{FF2B5EF4-FFF2-40B4-BE49-F238E27FC236}">
                  <a16:creationId xmlns:a16="http://schemas.microsoft.com/office/drawing/2014/main" id="{D3673FCF-38FA-4D36-A873-88A314C24E8E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9171945-36FF-48BF-B140-359004B50236}"/>
              </a:ext>
            </a:extLst>
          </p:cNvPr>
          <p:cNvGrpSpPr/>
          <p:nvPr/>
        </p:nvGrpSpPr>
        <p:grpSpPr>
          <a:xfrm>
            <a:off x="7048961" y="5901534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270B51A-35BA-417C-AFDE-375BAC8B5728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Moon 110">
              <a:extLst>
                <a:ext uri="{FF2B5EF4-FFF2-40B4-BE49-F238E27FC236}">
                  <a16:creationId xmlns:a16="http://schemas.microsoft.com/office/drawing/2014/main" id="{6513E2F6-83EB-4A6F-BD36-978680169838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Moon 111">
              <a:extLst>
                <a:ext uri="{FF2B5EF4-FFF2-40B4-BE49-F238E27FC236}">
                  <a16:creationId xmlns:a16="http://schemas.microsoft.com/office/drawing/2014/main" id="{DDDD96E7-BB4F-498F-9AB0-0A97A1312A91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820A399-9F98-4ADF-AB83-43FF3E3BA128}"/>
              </a:ext>
            </a:extLst>
          </p:cNvPr>
          <p:cNvGrpSpPr/>
          <p:nvPr/>
        </p:nvGrpSpPr>
        <p:grpSpPr>
          <a:xfrm>
            <a:off x="8490856" y="5899969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1586DB7-8805-446E-857D-BA3143180C8F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Moon 114">
              <a:extLst>
                <a:ext uri="{FF2B5EF4-FFF2-40B4-BE49-F238E27FC236}">
                  <a16:creationId xmlns:a16="http://schemas.microsoft.com/office/drawing/2014/main" id="{A1BEF28C-6D17-4167-9B18-80DCB29ED67E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Moon 115">
              <a:extLst>
                <a:ext uri="{FF2B5EF4-FFF2-40B4-BE49-F238E27FC236}">
                  <a16:creationId xmlns:a16="http://schemas.microsoft.com/office/drawing/2014/main" id="{DD5AAD8B-8F81-4DB6-BD3F-75F0E5CC071D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ADB9D5F5-8452-484F-9D6B-D0F3B5B2581A}"/>
              </a:ext>
            </a:extLst>
          </p:cNvPr>
          <p:cNvGrpSpPr/>
          <p:nvPr/>
        </p:nvGrpSpPr>
        <p:grpSpPr>
          <a:xfrm>
            <a:off x="4600731" y="1985724"/>
            <a:ext cx="2918444" cy="2970288"/>
            <a:chOff x="4600731" y="1985724"/>
            <a:chExt cx="2918444" cy="2970288"/>
          </a:xfrm>
        </p:grpSpPr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DD09062F-F435-47A6-ABAB-B09FDF8BD4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224" y="1985724"/>
              <a:ext cx="421538" cy="442998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BEA26B16-C16D-47E5-83E9-FB40F1CE06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1076" y="1985724"/>
              <a:ext cx="0" cy="450515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FB58D565-66D3-4DB3-A002-A07ECDA6E6A6}"/>
                </a:ext>
              </a:extLst>
            </p:cNvPr>
            <p:cNvGrpSpPr/>
            <p:nvPr/>
          </p:nvGrpSpPr>
          <p:grpSpPr>
            <a:xfrm rot="5400000">
              <a:off x="6574492" y="2520106"/>
              <a:ext cx="1438852" cy="450515"/>
              <a:chOff x="4774624" y="2138124"/>
              <a:chExt cx="1438852" cy="450515"/>
            </a:xfrm>
          </p:grpSpPr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D4AC90A8-CFCD-4182-AFAC-4155046F5D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74624" y="2138124"/>
                <a:ext cx="421538" cy="442998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EDCF2989-A66D-44D6-BB5B-5E80B79AED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3476" y="2138124"/>
                <a:ext cx="0" cy="450515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15A3EB42-AD45-4C3C-AE84-B5CBE7B9C5FE}"/>
                </a:ext>
              </a:extLst>
            </p:cNvPr>
            <p:cNvGrpSpPr/>
            <p:nvPr/>
          </p:nvGrpSpPr>
          <p:grpSpPr>
            <a:xfrm rot="10800000">
              <a:off x="4600731" y="3476946"/>
              <a:ext cx="2896951" cy="1479066"/>
              <a:chOff x="4774624" y="2138124"/>
              <a:chExt cx="2896951" cy="1479066"/>
            </a:xfrm>
          </p:grpSpPr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9A172987-D3F4-4781-90B8-A1A339FC22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74624" y="2138124"/>
                <a:ext cx="421538" cy="442998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>
                <a:extLst>
                  <a:ext uri="{FF2B5EF4-FFF2-40B4-BE49-F238E27FC236}">
                    <a16:creationId xmlns:a16="http://schemas.microsoft.com/office/drawing/2014/main" id="{740CF0BD-0C5B-497E-97D9-A05FF28F65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3476" y="2138124"/>
                <a:ext cx="0" cy="450515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E7A70C7E-8CFF-4D23-914E-CA60F6264EE2}"/>
                  </a:ext>
                </a:extLst>
              </p:cNvPr>
              <p:cNvGrpSpPr/>
              <p:nvPr/>
            </p:nvGrpSpPr>
            <p:grpSpPr>
              <a:xfrm rot="5400000">
                <a:off x="6726892" y="2672506"/>
                <a:ext cx="1438852" cy="450515"/>
                <a:chOff x="4774624" y="2138124"/>
                <a:chExt cx="1438852" cy="450515"/>
              </a:xfrm>
            </p:grpSpPr>
            <p:cxnSp>
              <p:nvCxnSpPr>
                <p:cNvPr id="232" name="Straight Arrow Connector 231">
                  <a:extLst>
                    <a:ext uri="{FF2B5EF4-FFF2-40B4-BE49-F238E27FC236}">
                      <a16:creationId xmlns:a16="http://schemas.microsoft.com/office/drawing/2014/main" id="{3F61F60C-0CB8-4348-A9B3-B8725B3762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74624" y="2138124"/>
                  <a:ext cx="421538" cy="442998"/>
                </a:xfrm>
                <a:prstGeom prst="straightConnector1">
                  <a:avLst/>
                </a:prstGeom>
                <a:ln w="1016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Arrow Connector 232">
                  <a:extLst>
                    <a:ext uri="{FF2B5EF4-FFF2-40B4-BE49-F238E27FC236}">
                      <a16:creationId xmlns:a16="http://schemas.microsoft.com/office/drawing/2014/main" id="{F7C40DD6-C47C-424E-9159-6392014832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13476" y="2138124"/>
                  <a:ext cx="0" cy="450515"/>
                </a:xfrm>
                <a:prstGeom prst="straightConnector1">
                  <a:avLst/>
                </a:prstGeom>
                <a:ln w="1016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94876AC-D970-4228-9666-46BC7C37AC4F}"/>
              </a:ext>
            </a:extLst>
          </p:cNvPr>
          <p:cNvGrpSpPr/>
          <p:nvPr/>
        </p:nvGrpSpPr>
        <p:grpSpPr>
          <a:xfrm>
            <a:off x="3123716" y="496586"/>
            <a:ext cx="5857404" cy="5961456"/>
            <a:chOff x="4600731" y="1985724"/>
            <a:chExt cx="2918444" cy="2970288"/>
          </a:xfrm>
        </p:grpSpPr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A8E3F35E-877D-4FF1-B4CE-C3BAE52E07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224" y="1985724"/>
              <a:ext cx="421538" cy="442998"/>
            </a:xfrm>
            <a:prstGeom prst="straightConnector1">
              <a:avLst/>
            </a:prstGeom>
            <a:ln w="139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3C215EBE-D34E-4A9E-BDAC-B85CA2F639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1076" y="1985724"/>
              <a:ext cx="0" cy="450515"/>
            </a:xfrm>
            <a:prstGeom prst="straightConnector1">
              <a:avLst/>
            </a:prstGeom>
            <a:ln w="139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806F5DF1-6380-4DD1-83FA-C16611C2E738}"/>
                </a:ext>
              </a:extLst>
            </p:cNvPr>
            <p:cNvGrpSpPr/>
            <p:nvPr/>
          </p:nvGrpSpPr>
          <p:grpSpPr>
            <a:xfrm rot="5400000">
              <a:off x="6574492" y="2520106"/>
              <a:ext cx="1438852" cy="450515"/>
              <a:chOff x="4774624" y="2138124"/>
              <a:chExt cx="1438852" cy="450515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5D2C1E1-8318-4E71-A400-7CD61B6289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74624" y="2138124"/>
                <a:ext cx="421538" cy="442998"/>
              </a:xfrm>
              <a:prstGeom prst="straightConnector1">
                <a:avLst/>
              </a:prstGeom>
              <a:ln w="139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694C0119-3137-4734-8F7A-AEA9B4A2FE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3476" y="2138124"/>
                <a:ext cx="0" cy="450515"/>
              </a:xfrm>
              <a:prstGeom prst="straightConnector1">
                <a:avLst/>
              </a:prstGeom>
              <a:ln w="139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C97568B-8CFC-44B9-9664-8C01DA5A3DAD}"/>
                </a:ext>
              </a:extLst>
            </p:cNvPr>
            <p:cNvGrpSpPr/>
            <p:nvPr/>
          </p:nvGrpSpPr>
          <p:grpSpPr>
            <a:xfrm rot="10800000">
              <a:off x="4600731" y="3476946"/>
              <a:ext cx="2896951" cy="1479066"/>
              <a:chOff x="4774624" y="2138124"/>
              <a:chExt cx="2896951" cy="1479066"/>
            </a:xfrm>
          </p:grpSpPr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18234AD3-5A31-4774-9E3D-37721DBE0A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74624" y="2138124"/>
                <a:ext cx="421538" cy="442998"/>
              </a:xfrm>
              <a:prstGeom prst="straightConnector1">
                <a:avLst/>
              </a:prstGeom>
              <a:ln w="139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1944417-6243-4BB8-AB46-4B0D3BAC6B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3476" y="2138124"/>
                <a:ext cx="0" cy="450515"/>
              </a:xfrm>
              <a:prstGeom prst="straightConnector1">
                <a:avLst/>
              </a:prstGeom>
              <a:ln w="139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BC52F4C8-6DAB-486B-A90C-6A049DF77453}"/>
                  </a:ext>
                </a:extLst>
              </p:cNvPr>
              <p:cNvGrpSpPr/>
              <p:nvPr/>
            </p:nvGrpSpPr>
            <p:grpSpPr>
              <a:xfrm rot="5400000">
                <a:off x="6726892" y="2672506"/>
                <a:ext cx="1438852" cy="450515"/>
                <a:chOff x="4774624" y="2138124"/>
                <a:chExt cx="1438852" cy="450515"/>
              </a:xfrm>
            </p:grpSpPr>
            <p:cxnSp>
              <p:nvCxnSpPr>
                <p:cNvPr id="244" name="Straight Arrow Connector 243">
                  <a:extLst>
                    <a:ext uri="{FF2B5EF4-FFF2-40B4-BE49-F238E27FC236}">
                      <a16:creationId xmlns:a16="http://schemas.microsoft.com/office/drawing/2014/main" id="{A3A3BCBA-0D5A-45BB-9815-2985EF0D20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74624" y="2138124"/>
                  <a:ext cx="421538" cy="442998"/>
                </a:xfrm>
                <a:prstGeom prst="straightConnector1">
                  <a:avLst/>
                </a:prstGeom>
                <a:ln w="139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Arrow Connector 244">
                  <a:extLst>
                    <a:ext uri="{FF2B5EF4-FFF2-40B4-BE49-F238E27FC236}">
                      <a16:creationId xmlns:a16="http://schemas.microsoft.com/office/drawing/2014/main" id="{A102A6BE-2A12-4812-938B-5451388836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13476" y="2138124"/>
                  <a:ext cx="0" cy="450515"/>
                </a:xfrm>
                <a:prstGeom prst="straightConnector1">
                  <a:avLst/>
                </a:prstGeom>
                <a:ln w="139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6EAFF3E-8688-402A-B7E5-922C2C509ED3}"/>
              </a:ext>
            </a:extLst>
          </p:cNvPr>
          <p:cNvGrpSpPr/>
          <p:nvPr/>
        </p:nvGrpSpPr>
        <p:grpSpPr>
          <a:xfrm>
            <a:off x="2260198" y="1901790"/>
            <a:ext cx="11330332" cy="12533464"/>
            <a:chOff x="2260198" y="1901790"/>
            <a:chExt cx="11330332" cy="12533464"/>
          </a:xfrm>
        </p:grpSpPr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7DDAAD04-3CB1-4544-81DC-FF5A95CE193E}"/>
                </a:ext>
              </a:extLst>
            </p:cNvPr>
            <p:cNvSpPr txBox="1"/>
            <p:nvPr/>
          </p:nvSpPr>
          <p:spPr>
            <a:xfrm>
              <a:off x="9502778" y="1901790"/>
              <a:ext cx="2594886" cy="3046988"/>
            </a:xfrm>
            <a:prstGeom prst="rect">
              <a:avLst/>
            </a:prstGeom>
            <a:noFill/>
            <a:ln w="76200">
              <a:solidFill>
                <a:srgbClr val="FF3D0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b="1" dirty="0"/>
                <a:t>NOT</a:t>
              </a:r>
              <a:r>
                <a:rPr lang="en-CA" sz="4800" dirty="0"/>
                <a:t> the center of the universe!</a:t>
              </a:r>
              <a:endParaRPr lang="en-CA" sz="4000" dirty="0"/>
            </a:p>
          </p:txBody>
        </p:sp>
        <p:sp>
          <p:nvSpPr>
            <p:cNvPr id="249" name="Arc 248">
              <a:extLst>
                <a:ext uri="{FF2B5EF4-FFF2-40B4-BE49-F238E27FC236}">
                  <a16:creationId xmlns:a16="http://schemas.microsoft.com/office/drawing/2014/main" id="{0D3FB705-8B48-48F8-8E4D-3234D5CC489D}"/>
                </a:ext>
              </a:extLst>
            </p:cNvPr>
            <p:cNvSpPr/>
            <p:nvPr/>
          </p:nvSpPr>
          <p:spPr>
            <a:xfrm rot="18900000">
              <a:off x="2260198" y="3104922"/>
              <a:ext cx="11330332" cy="11330332"/>
            </a:xfrm>
            <a:prstGeom prst="arc">
              <a:avLst>
                <a:gd name="adj1" fmla="val 17763297"/>
                <a:gd name="adj2" fmla="val 19860443"/>
              </a:avLst>
            </a:prstGeom>
            <a:ln w="76200">
              <a:solidFill>
                <a:srgbClr val="FF3D0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28867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231">
        <p159:morph option="byObject"/>
      </p:transition>
    </mc:Choice>
    <mc:Fallback xmlns="">
      <p:transition spd="slow" advTm="132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1406A2-B099-4C82-9B9F-B41F83A9E6CC}"/>
              </a:ext>
            </a:extLst>
          </p:cNvPr>
          <p:cNvGrpSpPr/>
          <p:nvPr/>
        </p:nvGrpSpPr>
        <p:grpSpPr>
          <a:xfrm>
            <a:off x="3545794" y="989812"/>
            <a:ext cx="5021299" cy="4908087"/>
            <a:chOff x="3698350" y="1140628"/>
            <a:chExt cx="5021299" cy="4908087"/>
          </a:xfrm>
          <a:solidFill>
            <a:schemeClr val="bg1">
              <a:lumMod val="75000"/>
            </a:schemeClr>
          </a:solidFill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5333B6F-2EAC-476F-8AB2-611BCBAD7157}"/>
                </a:ext>
              </a:extLst>
            </p:cNvPr>
            <p:cNvGrpSpPr/>
            <p:nvPr/>
          </p:nvGrpSpPr>
          <p:grpSpPr>
            <a:xfrm>
              <a:off x="4746530" y="5229345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0FC640C-07CF-4847-BD71-2895E4376283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0" name="Moon 159">
                <a:extLst>
                  <a:ext uri="{FF2B5EF4-FFF2-40B4-BE49-F238E27FC236}">
                    <a16:creationId xmlns:a16="http://schemas.microsoft.com/office/drawing/2014/main" id="{33CF09B4-49F5-4E34-AF0C-1B2CEB221387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1" name="Moon 160">
                <a:extLst>
                  <a:ext uri="{FF2B5EF4-FFF2-40B4-BE49-F238E27FC236}">
                    <a16:creationId xmlns:a16="http://schemas.microsoft.com/office/drawing/2014/main" id="{265FFB46-3203-4B49-9720-AA8B76BE0E75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9EB6DDE-2A80-4430-A7BF-FDEDE38C0669}"/>
                </a:ext>
              </a:extLst>
            </p:cNvPr>
            <p:cNvGrpSpPr/>
            <p:nvPr/>
          </p:nvGrpSpPr>
          <p:grpSpPr>
            <a:xfrm>
              <a:off x="5758902" y="523373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F33663B-D60E-4CE4-AC00-12E192DCCD93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4" name="Moon 163">
                <a:extLst>
                  <a:ext uri="{FF2B5EF4-FFF2-40B4-BE49-F238E27FC236}">
                    <a16:creationId xmlns:a16="http://schemas.microsoft.com/office/drawing/2014/main" id="{85CD578D-D9CD-4769-BF2B-5DE0B9631D35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5" name="Moon 164">
                <a:extLst>
                  <a:ext uri="{FF2B5EF4-FFF2-40B4-BE49-F238E27FC236}">
                    <a16:creationId xmlns:a16="http://schemas.microsoft.com/office/drawing/2014/main" id="{E6B4FA42-9484-4D81-BBE3-B7EB3E87BFFF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8BADFE44-821A-4461-8469-D37822B63133}"/>
                </a:ext>
              </a:extLst>
            </p:cNvPr>
            <p:cNvGrpSpPr/>
            <p:nvPr/>
          </p:nvGrpSpPr>
          <p:grpSpPr>
            <a:xfrm>
              <a:off x="3698350" y="522934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55192A01-C3DD-4BBF-9714-3AFF845DC95E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8" name="Moon 167">
                <a:extLst>
                  <a:ext uri="{FF2B5EF4-FFF2-40B4-BE49-F238E27FC236}">
                    <a16:creationId xmlns:a16="http://schemas.microsoft.com/office/drawing/2014/main" id="{0D8045B5-1C96-469F-9B09-B7D244D7A823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9" name="Moon 168">
                <a:extLst>
                  <a:ext uri="{FF2B5EF4-FFF2-40B4-BE49-F238E27FC236}">
                    <a16:creationId xmlns:a16="http://schemas.microsoft.com/office/drawing/2014/main" id="{DC4837C2-B315-4FC4-AB9E-D0CE140CBF03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E3AC93CD-4127-442D-9DF6-7EF65AED4387}"/>
                </a:ext>
              </a:extLst>
            </p:cNvPr>
            <p:cNvGrpSpPr/>
            <p:nvPr/>
          </p:nvGrpSpPr>
          <p:grpSpPr>
            <a:xfrm>
              <a:off x="6794443" y="523373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3FBEA60B-20FE-431C-9D37-DBFF1304DE0D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2" name="Moon 171">
                <a:extLst>
                  <a:ext uri="{FF2B5EF4-FFF2-40B4-BE49-F238E27FC236}">
                    <a16:creationId xmlns:a16="http://schemas.microsoft.com/office/drawing/2014/main" id="{7DB457CE-7BA4-4C02-8741-918508F285FA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3" name="Moon 172">
                <a:extLst>
                  <a:ext uri="{FF2B5EF4-FFF2-40B4-BE49-F238E27FC236}">
                    <a16:creationId xmlns:a16="http://schemas.microsoft.com/office/drawing/2014/main" id="{424E7095-61B9-47E6-8B1F-D7046C9748A6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4037AC7-D02F-4A9D-9462-08643B828C57}"/>
                </a:ext>
              </a:extLst>
            </p:cNvPr>
            <p:cNvGrpSpPr/>
            <p:nvPr/>
          </p:nvGrpSpPr>
          <p:grpSpPr>
            <a:xfrm>
              <a:off x="7819763" y="5232173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A5B8EFE1-C71A-4CA1-B20C-8D851AF77417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6" name="Moon 175">
                <a:extLst>
                  <a:ext uri="{FF2B5EF4-FFF2-40B4-BE49-F238E27FC236}">
                    <a16:creationId xmlns:a16="http://schemas.microsoft.com/office/drawing/2014/main" id="{8659E4F8-0B1C-48C4-B4D8-E8183EB73D45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7" name="Moon 176">
                <a:extLst>
                  <a:ext uri="{FF2B5EF4-FFF2-40B4-BE49-F238E27FC236}">
                    <a16:creationId xmlns:a16="http://schemas.microsoft.com/office/drawing/2014/main" id="{87D1E8DC-9CA4-4CD4-BD30-7195763A561A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B415034E-0487-426A-8DAD-28CE80A08F96}"/>
                </a:ext>
              </a:extLst>
            </p:cNvPr>
            <p:cNvGrpSpPr/>
            <p:nvPr/>
          </p:nvGrpSpPr>
          <p:grpSpPr>
            <a:xfrm>
              <a:off x="4746530" y="3206031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FB625BA1-4EDF-4562-A9F1-D04DD4031B7B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0" name="Moon 179">
                <a:extLst>
                  <a:ext uri="{FF2B5EF4-FFF2-40B4-BE49-F238E27FC236}">
                    <a16:creationId xmlns:a16="http://schemas.microsoft.com/office/drawing/2014/main" id="{D9BC9470-DDA7-4B3F-BF9C-CD9C4AC5AA14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1" name="Moon 180">
                <a:extLst>
                  <a:ext uri="{FF2B5EF4-FFF2-40B4-BE49-F238E27FC236}">
                    <a16:creationId xmlns:a16="http://schemas.microsoft.com/office/drawing/2014/main" id="{2E67AA2C-555F-4725-BD47-CCF8796AFB8E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0AEE8BAB-1AF0-453D-ACC5-A5F8D58B282D}"/>
                </a:ext>
              </a:extLst>
            </p:cNvPr>
            <p:cNvGrpSpPr/>
            <p:nvPr/>
          </p:nvGrpSpPr>
          <p:grpSpPr>
            <a:xfrm>
              <a:off x="5758902" y="321042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DA2FEE50-7750-4B20-9DF5-918DE893A4FA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4" name="Moon 183">
                <a:extLst>
                  <a:ext uri="{FF2B5EF4-FFF2-40B4-BE49-F238E27FC236}">
                    <a16:creationId xmlns:a16="http://schemas.microsoft.com/office/drawing/2014/main" id="{82F46C91-DAB9-48D4-89A6-2AAEB95449DC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5" name="Moon 184">
                <a:extLst>
                  <a:ext uri="{FF2B5EF4-FFF2-40B4-BE49-F238E27FC236}">
                    <a16:creationId xmlns:a16="http://schemas.microsoft.com/office/drawing/2014/main" id="{CBF6268B-E23D-409B-8DB0-58E470748014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DB70C06-E94C-494F-8F9C-F2F30923CB41}"/>
                </a:ext>
              </a:extLst>
            </p:cNvPr>
            <p:cNvGrpSpPr/>
            <p:nvPr/>
          </p:nvGrpSpPr>
          <p:grpSpPr>
            <a:xfrm>
              <a:off x="3698350" y="3206030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3279FF46-1BA7-4B2D-8387-286369ED1CA0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8" name="Moon 187">
                <a:extLst>
                  <a:ext uri="{FF2B5EF4-FFF2-40B4-BE49-F238E27FC236}">
                    <a16:creationId xmlns:a16="http://schemas.microsoft.com/office/drawing/2014/main" id="{B81C397A-548F-4733-B4D7-BEFA07B5E67E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9" name="Moon 188">
                <a:extLst>
                  <a:ext uri="{FF2B5EF4-FFF2-40B4-BE49-F238E27FC236}">
                    <a16:creationId xmlns:a16="http://schemas.microsoft.com/office/drawing/2014/main" id="{BBC973D0-43DC-4ED2-87A1-5544E12B4294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5CFA09FA-0CF2-466C-AE53-8FC8053E44A3}"/>
                </a:ext>
              </a:extLst>
            </p:cNvPr>
            <p:cNvGrpSpPr/>
            <p:nvPr/>
          </p:nvGrpSpPr>
          <p:grpSpPr>
            <a:xfrm>
              <a:off x="6794443" y="321042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7543C1B-0888-4211-A25B-9C95A705F44F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2" name="Moon 191">
                <a:extLst>
                  <a:ext uri="{FF2B5EF4-FFF2-40B4-BE49-F238E27FC236}">
                    <a16:creationId xmlns:a16="http://schemas.microsoft.com/office/drawing/2014/main" id="{C15C193D-7133-486D-A196-FD5109476F0D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Moon 192">
                <a:extLst>
                  <a:ext uri="{FF2B5EF4-FFF2-40B4-BE49-F238E27FC236}">
                    <a16:creationId xmlns:a16="http://schemas.microsoft.com/office/drawing/2014/main" id="{FC4E88F4-6076-4784-891F-EE6F22F5E650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A7B83B94-C7CC-4373-82C8-35F130BAAC54}"/>
                </a:ext>
              </a:extLst>
            </p:cNvPr>
            <p:cNvGrpSpPr/>
            <p:nvPr/>
          </p:nvGrpSpPr>
          <p:grpSpPr>
            <a:xfrm>
              <a:off x="7819763" y="3208859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E77DDFA0-CF3F-4CA5-AEDD-0FD6944A8995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Moon 195">
                <a:extLst>
                  <a:ext uri="{FF2B5EF4-FFF2-40B4-BE49-F238E27FC236}">
                    <a16:creationId xmlns:a16="http://schemas.microsoft.com/office/drawing/2014/main" id="{6C1C10A2-0EFC-4A39-BC14-64EA38EE6B26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Moon 196">
                <a:extLst>
                  <a:ext uri="{FF2B5EF4-FFF2-40B4-BE49-F238E27FC236}">
                    <a16:creationId xmlns:a16="http://schemas.microsoft.com/office/drawing/2014/main" id="{7E34899D-38FA-4307-A344-E1EFF5995429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594783D4-A711-45BA-856F-D1B31C0E13F7}"/>
                </a:ext>
              </a:extLst>
            </p:cNvPr>
            <p:cNvGrpSpPr/>
            <p:nvPr/>
          </p:nvGrpSpPr>
          <p:grpSpPr>
            <a:xfrm>
              <a:off x="4746530" y="2157975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B25416B4-66DB-43A3-A649-2F3CE27C16C2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Moon 199">
                <a:extLst>
                  <a:ext uri="{FF2B5EF4-FFF2-40B4-BE49-F238E27FC236}">
                    <a16:creationId xmlns:a16="http://schemas.microsoft.com/office/drawing/2014/main" id="{7F912F9E-AB90-40CE-8AD1-EFBDC11C9D3D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1" name="Moon 200">
                <a:extLst>
                  <a:ext uri="{FF2B5EF4-FFF2-40B4-BE49-F238E27FC236}">
                    <a16:creationId xmlns:a16="http://schemas.microsoft.com/office/drawing/2014/main" id="{4FD9387E-F62A-4B91-8E40-130FC91CAB95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71FC697-EAB6-4D44-A56F-4A8919382329}"/>
                </a:ext>
              </a:extLst>
            </p:cNvPr>
            <p:cNvGrpSpPr/>
            <p:nvPr/>
          </p:nvGrpSpPr>
          <p:grpSpPr>
            <a:xfrm>
              <a:off x="5758902" y="216236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8082BC36-E974-4C0C-82EF-3B24E76BBAEE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4" name="Moon 203">
                <a:extLst>
                  <a:ext uri="{FF2B5EF4-FFF2-40B4-BE49-F238E27FC236}">
                    <a16:creationId xmlns:a16="http://schemas.microsoft.com/office/drawing/2014/main" id="{13B9374B-926B-40F5-9E86-9A9BDBEF4A2E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5" name="Moon 204">
                <a:extLst>
                  <a:ext uri="{FF2B5EF4-FFF2-40B4-BE49-F238E27FC236}">
                    <a16:creationId xmlns:a16="http://schemas.microsoft.com/office/drawing/2014/main" id="{677B5B98-31E9-465D-A2B8-B584927E4B05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8DE9DBA2-D209-4813-BCFB-71B27B94E442}"/>
                </a:ext>
              </a:extLst>
            </p:cNvPr>
            <p:cNvGrpSpPr/>
            <p:nvPr/>
          </p:nvGrpSpPr>
          <p:grpSpPr>
            <a:xfrm>
              <a:off x="3698350" y="215797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C4DDB6C5-79C9-4CB6-B5BB-5A9409E67023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Moon 207">
                <a:extLst>
                  <a:ext uri="{FF2B5EF4-FFF2-40B4-BE49-F238E27FC236}">
                    <a16:creationId xmlns:a16="http://schemas.microsoft.com/office/drawing/2014/main" id="{91A5145B-4BC5-4CF2-B0DB-B9CF8798EE85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9" name="Moon 208">
                <a:extLst>
                  <a:ext uri="{FF2B5EF4-FFF2-40B4-BE49-F238E27FC236}">
                    <a16:creationId xmlns:a16="http://schemas.microsoft.com/office/drawing/2014/main" id="{63CC6152-D997-4F0B-9670-66CC27AD8C42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8F187C08-5170-4498-8590-9ACB5BA1BCBC}"/>
                </a:ext>
              </a:extLst>
            </p:cNvPr>
            <p:cNvGrpSpPr/>
            <p:nvPr/>
          </p:nvGrpSpPr>
          <p:grpSpPr>
            <a:xfrm>
              <a:off x="6794443" y="216236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AB4A156C-BC74-4728-9079-ED983B483D4C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2" name="Moon 211">
                <a:extLst>
                  <a:ext uri="{FF2B5EF4-FFF2-40B4-BE49-F238E27FC236}">
                    <a16:creationId xmlns:a16="http://schemas.microsoft.com/office/drawing/2014/main" id="{5C00D20A-A8C2-4910-9804-C38093403ACF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3" name="Moon 212">
                <a:extLst>
                  <a:ext uri="{FF2B5EF4-FFF2-40B4-BE49-F238E27FC236}">
                    <a16:creationId xmlns:a16="http://schemas.microsoft.com/office/drawing/2014/main" id="{791CE3F9-0274-4EA8-AF43-FF82F899169D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8630EEE9-F43D-4F99-ABAF-C6E1296A257F}"/>
                </a:ext>
              </a:extLst>
            </p:cNvPr>
            <p:cNvGrpSpPr/>
            <p:nvPr/>
          </p:nvGrpSpPr>
          <p:grpSpPr>
            <a:xfrm>
              <a:off x="7819763" y="2160803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768FAA61-CDE9-442E-A4B4-B047A5BE0A2C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6" name="Moon 215">
                <a:extLst>
                  <a:ext uri="{FF2B5EF4-FFF2-40B4-BE49-F238E27FC236}">
                    <a16:creationId xmlns:a16="http://schemas.microsoft.com/office/drawing/2014/main" id="{0DFCEF61-D779-465F-A486-2455C425ED94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7" name="Moon 216">
                <a:extLst>
                  <a:ext uri="{FF2B5EF4-FFF2-40B4-BE49-F238E27FC236}">
                    <a16:creationId xmlns:a16="http://schemas.microsoft.com/office/drawing/2014/main" id="{ADE23D2B-140A-4094-A481-7C1856635A3A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A684027C-4756-424F-B31E-E3CD0D2FCCE1}"/>
                </a:ext>
              </a:extLst>
            </p:cNvPr>
            <p:cNvGrpSpPr/>
            <p:nvPr/>
          </p:nvGrpSpPr>
          <p:grpSpPr>
            <a:xfrm>
              <a:off x="4746530" y="1140629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B8AAA50-F719-4FB3-AEE9-F280E121C349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0" name="Moon 219">
                <a:extLst>
                  <a:ext uri="{FF2B5EF4-FFF2-40B4-BE49-F238E27FC236}">
                    <a16:creationId xmlns:a16="http://schemas.microsoft.com/office/drawing/2014/main" id="{0512F7F2-7A1F-4EBF-A920-2DEE894E56E4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1" name="Moon 220">
                <a:extLst>
                  <a:ext uri="{FF2B5EF4-FFF2-40B4-BE49-F238E27FC236}">
                    <a16:creationId xmlns:a16="http://schemas.microsoft.com/office/drawing/2014/main" id="{87D04ED5-4AC2-49BA-A570-223DE96E3408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DA8B11BC-6CE9-4568-9A44-AC50E9838E22}"/>
                </a:ext>
              </a:extLst>
            </p:cNvPr>
            <p:cNvGrpSpPr/>
            <p:nvPr/>
          </p:nvGrpSpPr>
          <p:grpSpPr>
            <a:xfrm>
              <a:off x="5758902" y="1145022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3934DF81-0F47-416A-99B9-0AB9E15EE187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4" name="Moon 223">
                <a:extLst>
                  <a:ext uri="{FF2B5EF4-FFF2-40B4-BE49-F238E27FC236}">
                    <a16:creationId xmlns:a16="http://schemas.microsoft.com/office/drawing/2014/main" id="{9AE59611-27E6-4291-A046-2474C675558D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5" name="Moon 224">
                <a:extLst>
                  <a:ext uri="{FF2B5EF4-FFF2-40B4-BE49-F238E27FC236}">
                    <a16:creationId xmlns:a16="http://schemas.microsoft.com/office/drawing/2014/main" id="{624AC8F3-358B-4659-B844-069127A2444F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5C110A65-C06E-4DAC-96D0-23A7B951BA41}"/>
                </a:ext>
              </a:extLst>
            </p:cNvPr>
            <p:cNvGrpSpPr/>
            <p:nvPr/>
          </p:nvGrpSpPr>
          <p:grpSpPr>
            <a:xfrm>
              <a:off x="3698350" y="114062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BF15C368-3CA5-4381-92F3-8A1AA07F76DF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8" name="Moon 227">
                <a:extLst>
                  <a:ext uri="{FF2B5EF4-FFF2-40B4-BE49-F238E27FC236}">
                    <a16:creationId xmlns:a16="http://schemas.microsoft.com/office/drawing/2014/main" id="{662583B4-F199-4EFF-AB13-9B27E3D1E4CE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9" name="Moon 228">
                <a:extLst>
                  <a:ext uri="{FF2B5EF4-FFF2-40B4-BE49-F238E27FC236}">
                    <a16:creationId xmlns:a16="http://schemas.microsoft.com/office/drawing/2014/main" id="{6A8CD8E5-81F8-46DE-B48C-8F2203CC9DF2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9378591B-F6CC-48D8-9D73-973AB35A9507}"/>
                </a:ext>
              </a:extLst>
            </p:cNvPr>
            <p:cNvGrpSpPr/>
            <p:nvPr/>
          </p:nvGrpSpPr>
          <p:grpSpPr>
            <a:xfrm>
              <a:off x="6794443" y="1145022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237267A0-8659-4374-B563-14C6C1AFFD68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2" name="Moon 231">
                <a:extLst>
                  <a:ext uri="{FF2B5EF4-FFF2-40B4-BE49-F238E27FC236}">
                    <a16:creationId xmlns:a16="http://schemas.microsoft.com/office/drawing/2014/main" id="{8E70BF16-AD3F-4A52-A6A6-9DEA3B84FC31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3" name="Moon 232">
                <a:extLst>
                  <a:ext uri="{FF2B5EF4-FFF2-40B4-BE49-F238E27FC236}">
                    <a16:creationId xmlns:a16="http://schemas.microsoft.com/office/drawing/2014/main" id="{D7FBC5D9-5C01-46AC-96E9-A86B84FB655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13A7AFCB-BD2F-4D60-AB70-24A7A6CFD8BE}"/>
                </a:ext>
              </a:extLst>
            </p:cNvPr>
            <p:cNvGrpSpPr/>
            <p:nvPr/>
          </p:nvGrpSpPr>
          <p:grpSpPr>
            <a:xfrm>
              <a:off x="7819763" y="1143457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7FAE5A8E-61FE-4CB2-AE7A-D3815D9A7A58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6" name="Moon 235">
                <a:extLst>
                  <a:ext uri="{FF2B5EF4-FFF2-40B4-BE49-F238E27FC236}">
                    <a16:creationId xmlns:a16="http://schemas.microsoft.com/office/drawing/2014/main" id="{72BBC331-05F0-42B8-8C3A-32321C96F971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7" name="Moon 236">
                <a:extLst>
                  <a:ext uri="{FF2B5EF4-FFF2-40B4-BE49-F238E27FC236}">
                    <a16:creationId xmlns:a16="http://schemas.microsoft.com/office/drawing/2014/main" id="{6243EC09-F03D-479C-851B-C53E5A56E463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2718B62C-71A9-43E6-BE2A-A052C2AFFFD2}"/>
                </a:ext>
              </a:extLst>
            </p:cNvPr>
            <p:cNvGrpSpPr/>
            <p:nvPr/>
          </p:nvGrpSpPr>
          <p:grpSpPr>
            <a:xfrm>
              <a:off x="4746530" y="4200696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D25DC79D-168E-4F6A-A866-BBBC0D20FB35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0" name="Moon 239">
                <a:extLst>
                  <a:ext uri="{FF2B5EF4-FFF2-40B4-BE49-F238E27FC236}">
                    <a16:creationId xmlns:a16="http://schemas.microsoft.com/office/drawing/2014/main" id="{A09D75F4-73D4-4A27-BADD-3908BC925BB6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1" name="Moon 240">
                <a:extLst>
                  <a:ext uri="{FF2B5EF4-FFF2-40B4-BE49-F238E27FC236}">
                    <a16:creationId xmlns:a16="http://schemas.microsoft.com/office/drawing/2014/main" id="{8BAE0FEC-3840-4731-88A0-12140D0B303E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A7896F01-C037-4757-9860-00F64BD4D81F}"/>
                </a:ext>
              </a:extLst>
            </p:cNvPr>
            <p:cNvGrpSpPr/>
            <p:nvPr/>
          </p:nvGrpSpPr>
          <p:grpSpPr>
            <a:xfrm>
              <a:off x="5758902" y="4205089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70248928-335A-4522-8CDB-0B48538C2297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4" name="Moon 243">
                <a:extLst>
                  <a:ext uri="{FF2B5EF4-FFF2-40B4-BE49-F238E27FC236}">
                    <a16:creationId xmlns:a16="http://schemas.microsoft.com/office/drawing/2014/main" id="{ED5E5AF5-60E1-478F-8DDD-800D1C758904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Moon 244">
                <a:extLst>
                  <a:ext uri="{FF2B5EF4-FFF2-40B4-BE49-F238E27FC236}">
                    <a16:creationId xmlns:a16="http://schemas.microsoft.com/office/drawing/2014/main" id="{EC73AD87-B6CB-4176-9893-1C9F6AE97081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3D9D5789-3DF6-4D11-BB11-33AA3E8EECF2}"/>
                </a:ext>
              </a:extLst>
            </p:cNvPr>
            <p:cNvGrpSpPr/>
            <p:nvPr/>
          </p:nvGrpSpPr>
          <p:grpSpPr>
            <a:xfrm>
              <a:off x="3698350" y="4200695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86230CC6-89B1-4DA2-AC3D-5D8280D9235E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Moon 247">
                <a:extLst>
                  <a:ext uri="{FF2B5EF4-FFF2-40B4-BE49-F238E27FC236}">
                    <a16:creationId xmlns:a16="http://schemas.microsoft.com/office/drawing/2014/main" id="{FBBF2DE3-3594-421E-B2D8-BEF9460E8F1A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Moon 248">
                <a:extLst>
                  <a:ext uri="{FF2B5EF4-FFF2-40B4-BE49-F238E27FC236}">
                    <a16:creationId xmlns:a16="http://schemas.microsoft.com/office/drawing/2014/main" id="{BFCCDB3E-C493-4CB6-BB05-1F7BDE3336D6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65E12ED6-15DD-49D3-8F39-20DA77CA242C}"/>
                </a:ext>
              </a:extLst>
            </p:cNvPr>
            <p:cNvGrpSpPr/>
            <p:nvPr/>
          </p:nvGrpSpPr>
          <p:grpSpPr>
            <a:xfrm>
              <a:off x="6794443" y="4205089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BED19A2A-B742-443C-8E2C-5AD8A858D5A6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Moon 251">
                <a:extLst>
                  <a:ext uri="{FF2B5EF4-FFF2-40B4-BE49-F238E27FC236}">
                    <a16:creationId xmlns:a16="http://schemas.microsoft.com/office/drawing/2014/main" id="{0240A40D-8B85-4C19-8304-06CCA18BDA54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3" name="Moon 252">
                <a:extLst>
                  <a:ext uri="{FF2B5EF4-FFF2-40B4-BE49-F238E27FC236}">
                    <a16:creationId xmlns:a16="http://schemas.microsoft.com/office/drawing/2014/main" id="{6BB806E5-0FCD-4669-94CD-3BBAD26C2A00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FCA077B0-1F41-4A42-A738-B54206FF8DEE}"/>
                </a:ext>
              </a:extLst>
            </p:cNvPr>
            <p:cNvGrpSpPr/>
            <p:nvPr/>
          </p:nvGrpSpPr>
          <p:grpSpPr>
            <a:xfrm>
              <a:off x="7819763" y="420352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D1C261ED-C160-4A2A-89C8-4B2C3532B003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6" name="Moon 255">
                <a:extLst>
                  <a:ext uri="{FF2B5EF4-FFF2-40B4-BE49-F238E27FC236}">
                    <a16:creationId xmlns:a16="http://schemas.microsoft.com/office/drawing/2014/main" id="{B3A5192E-6BCA-4C19-BCCC-127AC7850748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7" name="Moon 256">
                <a:extLst>
                  <a:ext uri="{FF2B5EF4-FFF2-40B4-BE49-F238E27FC236}">
                    <a16:creationId xmlns:a16="http://schemas.microsoft.com/office/drawing/2014/main" id="{01949DF4-D0C5-453B-B3FB-100836B36899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2A9C10E-0624-436E-8EC0-F68ED4F65B93}"/>
              </a:ext>
            </a:extLst>
          </p:cNvPr>
          <p:cNvGrpSpPr/>
          <p:nvPr/>
        </p:nvGrpSpPr>
        <p:grpSpPr>
          <a:xfrm>
            <a:off x="4594130" y="5076945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EA5E45A-F832-4BCE-A7DD-AA4B1766282B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Moon 139">
              <a:extLst>
                <a:ext uri="{FF2B5EF4-FFF2-40B4-BE49-F238E27FC236}">
                  <a16:creationId xmlns:a16="http://schemas.microsoft.com/office/drawing/2014/main" id="{3CFB0818-75E4-433D-8094-0CEBD38B7627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Moon 140">
              <a:extLst>
                <a:ext uri="{FF2B5EF4-FFF2-40B4-BE49-F238E27FC236}">
                  <a16:creationId xmlns:a16="http://schemas.microsoft.com/office/drawing/2014/main" id="{A5EA18D8-3A85-4495-9D59-D4717AEF836B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C600FA9-1185-460C-BD28-596DACAE757C}"/>
              </a:ext>
            </a:extLst>
          </p:cNvPr>
          <p:cNvGrpSpPr/>
          <p:nvPr/>
        </p:nvGrpSpPr>
        <p:grpSpPr>
          <a:xfrm>
            <a:off x="5606502" y="5081338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7CC2A46-39A6-4CBC-9E9C-C9EB4DF0E7E3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Moon 143">
              <a:extLst>
                <a:ext uri="{FF2B5EF4-FFF2-40B4-BE49-F238E27FC236}">
                  <a16:creationId xmlns:a16="http://schemas.microsoft.com/office/drawing/2014/main" id="{CE8A7703-E673-458B-90B8-9909F783824F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Moon 144">
              <a:extLst>
                <a:ext uri="{FF2B5EF4-FFF2-40B4-BE49-F238E27FC236}">
                  <a16:creationId xmlns:a16="http://schemas.microsoft.com/office/drawing/2014/main" id="{8291B82F-3B99-453C-9B3C-A9B9C42E6332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469955F-5904-47D0-AEBF-923255F59B1E}"/>
              </a:ext>
            </a:extLst>
          </p:cNvPr>
          <p:cNvGrpSpPr/>
          <p:nvPr/>
        </p:nvGrpSpPr>
        <p:grpSpPr>
          <a:xfrm>
            <a:off x="3545950" y="5076944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3844CAF-4098-4318-9A3B-E79A3BCE6671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Moon 147">
              <a:extLst>
                <a:ext uri="{FF2B5EF4-FFF2-40B4-BE49-F238E27FC236}">
                  <a16:creationId xmlns:a16="http://schemas.microsoft.com/office/drawing/2014/main" id="{86799304-2DD2-479D-A593-30ECCB6899E6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Moon 148">
              <a:extLst>
                <a:ext uri="{FF2B5EF4-FFF2-40B4-BE49-F238E27FC236}">
                  <a16:creationId xmlns:a16="http://schemas.microsoft.com/office/drawing/2014/main" id="{DDA6F240-C0B3-4F49-BD48-8A5946A7FCEB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02FBA0F-EA3E-4B5E-A73E-2130B933DF76}"/>
              </a:ext>
            </a:extLst>
          </p:cNvPr>
          <p:cNvGrpSpPr/>
          <p:nvPr/>
        </p:nvGrpSpPr>
        <p:grpSpPr>
          <a:xfrm>
            <a:off x="6642043" y="5081338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8E197AE-7E7D-4360-8CF4-87139A42FC8C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Moon 151">
              <a:extLst>
                <a:ext uri="{FF2B5EF4-FFF2-40B4-BE49-F238E27FC236}">
                  <a16:creationId xmlns:a16="http://schemas.microsoft.com/office/drawing/2014/main" id="{9BB0672E-9E39-47E3-9BAE-D94771B5392D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Moon 152">
              <a:extLst>
                <a:ext uri="{FF2B5EF4-FFF2-40B4-BE49-F238E27FC236}">
                  <a16:creationId xmlns:a16="http://schemas.microsoft.com/office/drawing/2014/main" id="{97BD6D26-5F0C-4A1E-A811-C3A672654657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B6BF0CC-358E-433F-A59D-D9C4F6C04ED6}"/>
              </a:ext>
            </a:extLst>
          </p:cNvPr>
          <p:cNvGrpSpPr/>
          <p:nvPr/>
        </p:nvGrpSpPr>
        <p:grpSpPr>
          <a:xfrm>
            <a:off x="7667363" y="5079773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F6DFB77-F117-4C41-B193-8D1A8361203E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Moon 155">
              <a:extLst>
                <a:ext uri="{FF2B5EF4-FFF2-40B4-BE49-F238E27FC236}">
                  <a16:creationId xmlns:a16="http://schemas.microsoft.com/office/drawing/2014/main" id="{C751DF61-A43C-4FB4-87BB-3E3F2E67A23A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Moon 156">
              <a:extLst>
                <a:ext uri="{FF2B5EF4-FFF2-40B4-BE49-F238E27FC236}">
                  <a16:creationId xmlns:a16="http://schemas.microsoft.com/office/drawing/2014/main" id="{5B7CA03E-902A-44CD-84AB-558D8EC31349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67284D0-A98C-426B-98EF-28FDB4694CAA}"/>
              </a:ext>
            </a:extLst>
          </p:cNvPr>
          <p:cNvCxnSpPr>
            <a:cxnSpLocks/>
          </p:cNvCxnSpPr>
          <p:nvPr/>
        </p:nvCxnSpPr>
        <p:spPr>
          <a:xfrm flipH="1">
            <a:off x="1908403" y="-433387"/>
            <a:ext cx="82005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66B65BE-683D-4824-9757-EB9071E83113}"/>
              </a:ext>
            </a:extLst>
          </p:cNvPr>
          <p:cNvCxnSpPr>
            <a:cxnSpLocks/>
          </p:cNvCxnSpPr>
          <p:nvPr/>
        </p:nvCxnSpPr>
        <p:spPr>
          <a:xfrm flipH="1">
            <a:off x="2728460" y="-433387"/>
            <a:ext cx="82005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BB8402-E3C5-4C47-9CD2-A3C8E808228C}"/>
              </a:ext>
            </a:extLst>
          </p:cNvPr>
          <p:cNvCxnSpPr>
            <a:cxnSpLocks/>
          </p:cNvCxnSpPr>
          <p:nvPr/>
        </p:nvCxnSpPr>
        <p:spPr>
          <a:xfrm flipH="1">
            <a:off x="1088346" y="-433387"/>
            <a:ext cx="82005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9192510-5077-495D-AE3F-6A1811B70F3C}"/>
              </a:ext>
            </a:extLst>
          </p:cNvPr>
          <p:cNvCxnSpPr>
            <a:cxnSpLocks/>
          </p:cNvCxnSpPr>
          <p:nvPr/>
        </p:nvCxnSpPr>
        <p:spPr>
          <a:xfrm flipH="1">
            <a:off x="267609" y="-433387"/>
            <a:ext cx="82005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427CC2D-FEF0-49EF-BBCE-54A0ECEEE30C}"/>
              </a:ext>
            </a:extLst>
          </p:cNvPr>
          <p:cNvGrpSpPr/>
          <p:nvPr/>
        </p:nvGrpSpPr>
        <p:grpSpPr>
          <a:xfrm>
            <a:off x="4594130" y="3053631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B9CCF3B-9A60-4D48-B6C1-35BEE1E62759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Moon 4">
              <a:extLst>
                <a:ext uri="{FF2B5EF4-FFF2-40B4-BE49-F238E27FC236}">
                  <a16:creationId xmlns:a16="http://schemas.microsoft.com/office/drawing/2014/main" id="{84E5FA7D-7FA5-400B-AB0B-A6D7AC42EA84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Moon 5">
              <a:extLst>
                <a:ext uri="{FF2B5EF4-FFF2-40B4-BE49-F238E27FC236}">
                  <a16:creationId xmlns:a16="http://schemas.microsoft.com/office/drawing/2014/main" id="{4250F666-D91F-4030-8620-1B8E84F7EFB3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9F8EAE5-20D3-4C35-BEFD-91118B0DC21C}"/>
              </a:ext>
            </a:extLst>
          </p:cNvPr>
          <p:cNvGrpSpPr/>
          <p:nvPr/>
        </p:nvGrpSpPr>
        <p:grpSpPr>
          <a:xfrm>
            <a:off x="5606502" y="3058024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8AE038F-918A-41FA-BB44-D84D08C74E86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Moon 9">
              <a:extLst>
                <a:ext uri="{FF2B5EF4-FFF2-40B4-BE49-F238E27FC236}">
                  <a16:creationId xmlns:a16="http://schemas.microsoft.com/office/drawing/2014/main" id="{41A44239-761A-4630-96B2-973F78A2B576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Moon 10">
              <a:extLst>
                <a:ext uri="{FF2B5EF4-FFF2-40B4-BE49-F238E27FC236}">
                  <a16:creationId xmlns:a16="http://schemas.microsoft.com/office/drawing/2014/main" id="{B386E607-4DB2-47EE-8E33-0A5EAC59977E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B6A8E41-DCC9-47CC-9BE3-C096FBA1736D}"/>
              </a:ext>
            </a:extLst>
          </p:cNvPr>
          <p:cNvGrpSpPr/>
          <p:nvPr/>
        </p:nvGrpSpPr>
        <p:grpSpPr>
          <a:xfrm>
            <a:off x="6642043" y="3058024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BECF829-2471-4F03-9C6B-7126F4AB3952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Moon 49">
              <a:extLst>
                <a:ext uri="{FF2B5EF4-FFF2-40B4-BE49-F238E27FC236}">
                  <a16:creationId xmlns:a16="http://schemas.microsoft.com/office/drawing/2014/main" id="{6BED8780-3743-4E13-BF06-CC8625FF16EE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Moon 50">
              <a:extLst>
                <a:ext uri="{FF2B5EF4-FFF2-40B4-BE49-F238E27FC236}">
                  <a16:creationId xmlns:a16="http://schemas.microsoft.com/office/drawing/2014/main" id="{2426D8E2-5992-40C1-9461-8CD26602B664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5B752B9-2DAE-4F30-9541-996B36D2425D}"/>
              </a:ext>
            </a:extLst>
          </p:cNvPr>
          <p:cNvGrpSpPr/>
          <p:nvPr/>
        </p:nvGrpSpPr>
        <p:grpSpPr>
          <a:xfrm>
            <a:off x="7667363" y="3056459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6EA05CD-AA1A-4D54-9322-FDF899D2ADB5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Moon 53">
              <a:extLst>
                <a:ext uri="{FF2B5EF4-FFF2-40B4-BE49-F238E27FC236}">
                  <a16:creationId xmlns:a16="http://schemas.microsoft.com/office/drawing/2014/main" id="{2CAB7E85-9B7C-49FF-9E5C-CB577D732277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Moon 54">
              <a:extLst>
                <a:ext uri="{FF2B5EF4-FFF2-40B4-BE49-F238E27FC236}">
                  <a16:creationId xmlns:a16="http://schemas.microsoft.com/office/drawing/2014/main" id="{F16477E4-76DC-4524-8A60-F280559EFE91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0BE4B4D-EF11-4076-B0F8-89012DFAD532}"/>
              </a:ext>
            </a:extLst>
          </p:cNvPr>
          <p:cNvGrpSpPr/>
          <p:nvPr/>
        </p:nvGrpSpPr>
        <p:grpSpPr>
          <a:xfrm>
            <a:off x="4594130" y="2005575"/>
            <a:ext cx="899886" cy="814977"/>
            <a:chOff x="4047308" y="2710906"/>
            <a:chExt cx="899886" cy="814977"/>
          </a:xfrm>
          <a:solidFill>
            <a:srgbClr val="FFC000"/>
          </a:solidFill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A78A358-F175-48AF-ABAF-1F43E7B2A0BB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Moon 79">
              <a:extLst>
                <a:ext uri="{FF2B5EF4-FFF2-40B4-BE49-F238E27FC236}">
                  <a16:creationId xmlns:a16="http://schemas.microsoft.com/office/drawing/2014/main" id="{ECE5C94A-3412-447D-AA66-5905FAF9D554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Moon 80">
              <a:extLst>
                <a:ext uri="{FF2B5EF4-FFF2-40B4-BE49-F238E27FC236}">
                  <a16:creationId xmlns:a16="http://schemas.microsoft.com/office/drawing/2014/main" id="{F2DBF751-4711-4D35-B96C-F5EAF4B9DBB7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681023A-6B29-4AE6-901D-A522F791C9E1}"/>
              </a:ext>
            </a:extLst>
          </p:cNvPr>
          <p:cNvGrpSpPr/>
          <p:nvPr/>
        </p:nvGrpSpPr>
        <p:grpSpPr>
          <a:xfrm>
            <a:off x="5606502" y="2009968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883BBB-493D-4EC3-8ECF-E9C4BDB3E8F9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Moon 83">
              <a:extLst>
                <a:ext uri="{FF2B5EF4-FFF2-40B4-BE49-F238E27FC236}">
                  <a16:creationId xmlns:a16="http://schemas.microsoft.com/office/drawing/2014/main" id="{9BC42081-9F0D-4335-B977-A3FE0B4A3798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Moon 84">
              <a:extLst>
                <a:ext uri="{FF2B5EF4-FFF2-40B4-BE49-F238E27FC236}">
                  <a16:creationId xmlns:a16="http://schemas.microsoft.com/office/drawing/2014/main" id="{04953F84-6C93-4CEC-9C46-E50C8BEE844C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55A09EA-3C87-400F-9590-F461AE4CC5C4}"/>
              </a:ext>
            </a:extLst>
          </p:cNvPr>
          <p:cNvGrpSpPr/>
          <p:nvPr/>
        </p:nvGrpSpPr>
        <p:grpSpPr>
          <a:xfrm>
            <a:off x="3545950" y="2005574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80138DD-EA4E-403B-A34D-59E82C5CE1DC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Moon 87">
              <a:extLst>
                <a:ext uri="{FF2B5EF4-FFF2-40B4-BE49-F238E27FC236}">
                  <a16:creationId xmlns:a16="http://schemas.microsoft.com/office/drawing/2014/main" id="{E79958DC-2619-451D-ACAD-7D8B6DF4E6A2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Moon 88">
              <a:extLst>
                <a:ext uri="{FF2B5EF4-FFF2-40B4-BE49-F238E27FC236}">
                  <a16:creationId xmlns:a16="http://schemas.microsoft.com/office/drawing/2014/main" id="{C2C455FA-83B5-4403-8F93-B8B2F1E55201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7360A00-4B72-403D-B96A-55ED61C865E3}"/>
              </a:ext>
            </a:extLst>
          </p:cNvPr>
          <p:cNvGrpSpPr/>
          <p:nvPr/>
        </p:nvGrpSpPr>
        <p:grpSpPr>
          <a:xfrm>
            <a:off x="6642043" y="2009968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C12DA69-6B86-45CF-947F-03ABEA8335DD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Moon 91">
              <a:extLst>
                <a:ext uri="{FF2B5EF4-FFF2-40B4-BE49-F238E27FC236}">
                  <a16:creationId xmlns:a16="http://schemas.microsoft.com/office/drawing/2014/main" id="{2993A1F2-93A0-4ECE-973A-B1B4D5C7831A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Moon 92">
              <a:extLst>
                <a:ext uri="{FF2B5EF4-FFF2-40B4-BE49-F238E27FC236}">
                  <a16:creationId xmlns:a16="http://schemas.microsoft.com/office/drawing/2014/main" id="{B984B817-B356-479D-9774-E932691677D7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F41229E-DACE-4A83-9A77-F79DDEA0680D}"/>
              </a:ext>
            </a:extLst>
          </p:cNvPr>
          <p:cNvGrpSpPr/>
          <p:nvPr/>
        </p:nvGrpSpPr>
        <p:grpSpPr>
          <a:xfrm>
            <a:off x="7667363" y="2008403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C00F917-0CB5-4609-9A86-6DCBE01AD5AB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Moon 95">
              <a:extLst>
                <a:ext uri="{FF2B5EF4-FFF2-40B4-BE49-F238E27FC236}">
                  <a16:creationId xmlns:a16="http://schemas.microsoft.com/office/drawing/2014/main" id="{F8BB619E-ED81-4AC3-B773-5E2D79939401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Moon 96">
              <a:extLst>
                <a:ext uri="{FF2B5EF4-FFF2-40B4-BE49-F238E27FC236}">
                  <a16:creationId xmlns:a16="http://schemas.microsoft.com/office/drawing/2014/main" id="{D0FCF000-A46E-46EA-B4EB-D7276EC68463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6A5E493-44C3-4631-B40A-5D99E6F755AD}"/>
              </a:ext>
            </a:extLst>
          </p:cNvPr>
          <p:cNvGrpSpPr/>
          <p:nvPr/>
        </p:nvGrpSpPr>
        <p:grpSpPr>
          <a:xfrm>
            <a:off x="4594130" y="988229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EDC65FE-3E01-4ECC-984B-D6EE85663EC8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Moon 99">
              <a:extLst>
                <a:ext uri="{FF2B5EF4-FFF2-40B4-BE49-F238E27FC236}">
                  <a16:creationId xmlns:a16="http://schemas.microsoft.com/office/drawing/2014/main" id="{AE6AF633-6383-40AA-8977-883D0541C395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Moon 100">
              <a:extLst>
                <a:ext uri="{FF2B5EF4-FFF2-40B4-BE49-F238E27FC236}">
                  <a16:creationId xmlns:a16="http://schemas.microsoft.com/office/drawing/2014/main" id="{52B6DF65-DD08-4874-9BE9-44CA6F235C56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95A1F6D-D290-4B4D-81A4-ACED367756A1}"/>
              </a:ext>
            </a:extLst>
          </p:cNvPr>
          <p:cNvGrpSpPr/>
          <p:nvPr/>
        </p:nvGrpSpPr>
        <p:grpSpPr>
          <a:xfrm>
            <a:off x="5606502" y="992622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DA218ED-9778-4791-9B6C-3F2778580D32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Moon 103">
              <a:extLst>
                <a:ext uri="{FF2B5EF4-FFF2-40B4-BE49-F238E27FC236}">
                  <a16:creationId xmlns:a16="http://schemas.microsoft.com/office/drawing/2014/main" id="{C72F6407-6719-4DD5-BE94-8777BF9ADCA4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Moon 104">
              <a:extLst>
                <a:ext uri="{FF2B5EF4-FFF2-40B4-BE49-F238E27FC236}">
                  <a16:creationId xmlns:a16="http://schemas.microsoft.com/office/drawing/2014/main" id="{15A78AFC-FEE0-41A3-9DD2-EA2DD97939EC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FA0FAF0-EEAD-4F08-BF07-36AD55BA6D23}"/>
              </a:ext>
            </a:extLst>
          </p:cNvPr>
          <p:cNvGrpSpPr/>
          <p:nvPr/>
        </p:nvGrpSpPr>
        <p:grpSpPr>
          <a:xfrm>
            <a:off x="3545950" y="988228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3FAACC0-F3D1-4CA6-A721-7E872DECAA7C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Moon 107">
              <a:extLst>
                <a:ext uri="{FF2B5EF4-FFF2-40B4-BE49-F238E27FC236}">
                  <a16:creationId xmlns:a16="http://schemas.microsoft.com/office/drawing/2014/main" id="{FDE6022D-3376-4D84-8A5D-EB7609424BB2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Moon 108">
              <a:extLst>
                <a:ext uri="{FF2B5EF4-FFF2-40B4-BE49-F238E27FC236}">
                  <a16:creationId xmlns:a16="http://schemas.microsoft.com/office/drawing/2014/main" id="{5C04D3F6-DCCD-44CA-B8C1-976AA30C43F8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DB0C9E7-AE80-482A-B6B5-68039BDB6034}"/>
              </a:ext>
            </a:extLst>
          </p:cNvPr>
          <p:cNvGrpSpPr/>
          <p:nvPr/>
        </p:nvGrpSpPr>
        <p:grpSpPr>
          <a:xfrm>
            <a:off x="6642043" y="992622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9AAA2F7-F61F-4986-A834-6BFAFF286B50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Moon 111">
              <a:extLst>
                <a:ext uri="{FF2B5EF4-FFF2-40B4-BE49-F238E27FC236}">
                  <a16:creationId xmlns:a16="http://schemas.microsoft.com/office/drawing/2014/main" id="{C14975A9-BFF6-4B98-92C5-14C7F610FF9E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Moon 112">
              <a:extLst>
                <a:ext uri="{FF2B5EF4-FFF2-40B4-BE49-F238E27FC236}">
                  <a16:creationId xmlns:a16="http://schemas.microsoft.com/office/drawing/2014/main" id="{ACDFDF23-8F96-4E04-8A38-04CD8168B55C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1C01FE5-D9B2-4AE2-9B6F-10AE115474A3}"/>
              </a:ext>
            </a:extLst>
          </p:cNvPr>
          <p:cNvGrpSpPr/>
          <p:nvPr/>
        </p:nvGrpSpPr>
        <p:grpSpPr>
          <a:xfrm>
            <a:off x="7667363" y="991057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36F4B73-5737-4ED6-8C3F-4DD36FFAB5B4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Moon 115">
              <a:extLst>
                <a:ext uri="{FF2B5EF4-FFF2-40B4-BE49-F238E27FC236}">
                  <a16:creationId xmlns:a16="http://schemas.microsoft.com/office/drawing/2014/main" id="{229DF124-0193-4D3C-A09E-8CE7BEE43876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Moon 116">
              <a:extLst>
                <a:ext uri="{FF2B5EF4-FFF2-40B4-BE49-F238E27FC236}">
                  <a16:creationId xmlns:a16="http://schemas.microsoft.com/office/drawing/2014/main" id="{1A94AA7D-9FB7-41EF-8AED-08FD2D3F237B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2AC8194-B5B6-40BD-A0B6-68EA6404627E}"/>
              </a:ext>
            </a:extLst>
          </p:cNvPr>
          <p:cNvGrpSpPr/>
          <p:nvPr/>
        </p:nvGrpSpPr>
        <p:grpSpPr>
          <a:xfrm>
            <a:off x="4594130" y="4048296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C375A68-A47E-47C2-8931-4EAB72C6506C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Moon 119">
              <a:extLst>
                <a:ext uri="{FF2B5EF4-FFF2-40B4-BE49-F238E27FC236}">
                  <a16:creationId xmlns:a16="http://schemas.microsoft.com/office/drawing/2014/main" id="{86600464-6DC8-4E37-96DD-89A9BC123F62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Moon 120">
              <a:extLst>
                <a:ext uri="{FF2B5EF4-FFF2-40B4-BE49-F238E27FC236}">
                  <a16:creationId xmlns:a16="http://schemas.microsoft.com/office/drawing/2014/main" id="{C76AC69A-7E92-4280-979D-15BA46521C92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78B498B-9D35-4709-87BD-81860FE3431D}"/>
              </a:ext>
            </a:extLst>
          </p:cNvPr>
          <p:cNvGrpSpPr/>
          <p:nvPr/>
        </p:nvGrpSpPr>
        <p:grpSpPr>
          <a:xfrm>
            <a:off x="5606502" y="4052689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DE1CAE97-3931-456D-8B1C-0AA008DCF804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4" name="Moon 123">
              <a:extLst>
                <a:ext uri="{FF2B5EF4-FFF2-40B4-BE49-F238E27FC236}">
                  <a16:creationId xmlns:a16="http://schemas.microsoft.com/office/drawing/2014/main" id="{B9D2782A-7B8D-4F74-8CE0-02793A3B613C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5" name="Moon 124">
              <a:extLst>
                <a:ext uri="{FF2B5EF4-FFF2-40B4-BE49-F238E27FC236}">
                  <a16:creationId xmlns:a16="http://schemas.microsoft.com/office/drawing/2014/main" id="{E43A5392-C496-481C-9F12-315C7207EE4A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E2CBCFB-66B0-43FE-8D0C-008360663BBA}"/>
              </a:ext>
            </a:extLst>
          </p:cNvPr>
          <p:cNvGrpSpPr/>
          <p:nvPr/>
        </p:nvGrpSpPr>
        <p:grpSpPr>
          <a:xfrm>
            <a:off x="3545950" y="4048295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0840FD0B-6CE9-4C97-862C-B02CF23C34A5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Moon 127">
              <a:extLst>
                <a:ext uri="{FF2B5EF4-FFF2-40B4-BE49-F238E27FC236}">
                  <a16:creationId xmlns:a16="http://schemas.microsoft.com/office/drawing/2014/main" id="{48FC5254-3649-4457-9BA6-52EF6E7C4EBD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Moon 128">
              <a:extLst>
                <a:ext uri="{FF2B5EF4-FFF2-40B4-BE49-F238E27FC236}">
                  <a16:creationId xmlns:a16="http://schemas.microsoft.com/office/drawing/2014/main" id="{72ADD164-6E44-4D9D-8AE9-EDCF4676F8DC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904A287-D6D0-417D-86C1-560617FD83F9}"/>
              </a:ext>
            </a:extLst>
          </p:cNvPr>
          <p:cNvGrpSpPr/>
          <p:nvPr/>
        </p:nvGrpSpPr>
        <p:grpSpPr>
          <a:xfrm>
            <a:off x="6642043" y="4052689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741188F-4808-4433-929C-77F7077FA115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Moon 131">
              <a:extLst>
                <a:ext uri="{FF2B5EF4-FFF2-40B4-BE49-F238E27FC236}">
                  <a16:creationId xmlns:a16="http://schemas.microsoft.com/office/drawing/2014/main" id="{0A50E693-D9F1-42D5-91C4-63FE1E44EA3F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Moon 132">
              <a:extLst>
                <a:ext uri="{FF2B5EF4-FFF2-40B4-BE49-F238E27FC236}">
                  <a16:creationId xmlns:a16="http://schemas.microsoft.com/office/drawing/2014/main" id="{F014EF64-62AE-41B1-9E3F-E7CB3D633CA1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851639F-9E99-41B3-83DF-84E14A7D5C17}"/>
              </a:ext>
            </a:extLst>
          </p:cNvPr>
          <p:cNvGrpSpPr/>
          <p:nvPr/>
        </p:nvGrpSpPr>
        <p:grpSpPr>
          <a:xfrm>
            <a:off x="7667363" y="4051124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5EA48B1-FF30-401E-89F3-12777E8FE931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Moon 135">
              <a:extLst>
                <a:ext uri="{FF2B5EF4-FFF2-40B4-BE49-F238E27FC236}">
                  <a16:creationId xmlns:a16="http://schemas.microsoft.com/office/drawing/2014/main" id="{E5F42074-2B57-47FC-BD08-6DC8B70FAB2E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Moon 136">
              <a:extLst>
                <a:ext uri="{FF2B5EF4-FFF2-40B4-BE49-F238E27FC236}">
                  <a16:creationId xmlns:a16="http://schemas.microsoft.com/office/drawing/2014/main" id="{E9815143-0492-4D33-8E9E-D7DE1A81AA36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24B0C2C1-D1ED-4E62-B99D-E17BF22FF1E1}"/>
              </a:ext>
            </a:extLst>
          </p:cNvPr>
          <p:cNvGrpSpPr/>
          <p:nvPr/>
        </p:nvGrpSpPr>
        <p:grpSpPr>
          <a:xfrm>
            <a:off x="3545950" y="3053630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E3075A96-6FA7-4A16-9630-0E5132358E20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0" name="Moon 259">
              <a:extLst>
                <a:ext uri="{FF2B5EF4-FFF2-40B4-BE49-F238E27FC236}">
                  <a16:creationId xmlns:a16="http://schemas.microsoft.com/office/drawing/2014/main" id="{2CFDBFCA-E9C3-4389-96E5-15E6CB100632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1" name="Moon 260">
              <a:extLst>
                <a:ext uri="{FF2B5EF4-FFF2-40B4-BE49-F238E27FC236}">
                  <a16:creationId xmlns:a16="http://schemas.microsoft.com/office/drawing/2014/main" id="{FA2E91AA-2E7D-4EFD-BEC9-29FB941A6A7E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88359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8"/>
    </mc:Choice>
    <mc:Fallback xmlns="">
      <p:transition spd="slow" advTm="1568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3B421B2-DA50-427D-87BD-0413C74299C8}"/>
              </a:ext>
            </a:extLst>
          </p:cNvPr>
          <p:cNvGrpSpPr/>
          <p:nvPr/>
        </p:nvGrpSpPr>
        <p:grpSpPr>
          <a:xfrm>
            <a:off x="3545794" y="996955"/>
            <a:ext cx="5021299" cy="4908087"/>
            <a:chOff x="3698350" y="1140628"/>
            <a:chExt cx="5021299" cy="4908087"/>
          </a:xfrm>
          <a:solidFill>
            <a:schemeClr val="bg1">
              <a:lumMod val="75000"/>
            </a:schemeClr>
          </a:solidFill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3F5AB2A7-5D22-4826-BF38-07654F5A9587}"/>
                </a:ext>
              </a:extLst>
            </p:cNvPr>
            <p:cNvGrpSpPr/>
            <p:nvPr/>
          </p:nvGrpSpPr>
          <p:grpSpPr>
            <a:xfrm>
              <a:off x="4746530" y="5229345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1DFC7539-84ED-4410-B568-7180C4475CEE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6" name="Moon 215">
                <a:extLst>
                  <a:ext uri="{FF2B5EF4-FFF2-40B4-BE49-F238E27FC236}">
                    <a16:creationId xmlns:a16="http://schemas.microsoft.com/office/drawing/2014/main" id="{0A456A86-6EF9-400A-919B-5DD081122022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7" name="Moon 216">
                <a:extLst>
                  <a:ext uri="{FF2B5EF4-FFF2-40B4-BE49-F238E27FC236}">
                    <a16:creationId xmlns:a16="http://schemas.microsoft.com/office/drawing/2014/main" id="{92F2EE80-8628-4AC8-B358-25462C3D8FE9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F2C5834-CCFD-4F6E-ADEC-00EE17E1B0C7}"/>
                </a:ext>
              </a:extLst>
            </p:cNvPr>
            <p:cNvGrpSpPr/>
            <p:nvPr/>
          </p:nvGrpSpPr>
          <p:grpSpPr>
            <a:xfrm>
              <a:off x="5758902" y="523373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2E50F0BA-CCFA-45A7-84E8-C06588608D04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3" name="Moon 212">
                <a:extLst>
                  <a:ext uri="{FF2B5EF4-FFF2-40B4-BE49-F238E27FC236}">
                    <a16:creationId xmlns:a16="http://schemas.microsoft.com/office/drawing/2014/main" id="{AC08F5CE-90D9-478A-ABA3-6B521407ACFF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4" name="Moon 213">
                <a:extLst>
                  <a:ext uri="{FF2B5EF4-FFF2-40B4-BE49-F238E27FC236}">
                    <a16:creationId xmlns:a16="http://schemas.microsoft.com/office/drawing/2014/main" id="{3CE46F28-BBFC-47D4-A667-1D2E15CB988F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568B513-0852-406A-A4BA-D65133F46A5C}"/>
                </a:ext>
              </a:extLst>
            </p:cNvPr>
            <p:cNvGrpSpPr/>
            <p:nvPr/>
          </p:nvGrpSpPr>
          <p:grpSpPr>
            <a:xfrm>
              <a:off x="3698350" y="522934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A65CE58F-5AAD-4B81-904B-22AE176F66D7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0" name="Moon 209">
                <a:extLst>
                  <a:ext uri="{FF2B5EF4-FFF2-40B4-BE49-F238E27FC236}">
                    <a16:creationId xmlns:a16="http://schemas.microsoft.com/office/drawing/2014/main" id="{50187189-3D34-49F5-842F-9CAB6B22396F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1" name="Moon 210">
                <a:extLst>
                  <a:ext uri="{FF2B5EF4-FFF2-40B4-BE49-F238E27FC236}">
                    <a16:creationId xmlns:a16="http://schemas.microsoft.com/office/drawing/2014/main" id="{C67EF15E-ABF6-479C-81D1-BFE5BA07C621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E433171-D721-4B46-A0DB-CD9D98FAD0B9}"/>
                </a:ext>
              </a:extLst>
            </p:cNvPr>
            <p:cNvGrpSpPr/>
            <p:nvPr/>
          </p:nvGrpSpPr>
          <p:grpSpPr>
            <a:xfrm>
              <a:off x="6794443" y="523373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3A7059DB-5764-48D3-BDD0-2B7953F66ED8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7" name="Moon 206">
                <a:extLst>
                  <a:ext uri="{FF2B5EF4-FFF2-40B4-BE49-F238E27FC236}">
                    <a16:creationId xmlns:a16="http://schemas.microsoft.com/office/drawing/2014/main" id="{93083427-4E39-4994-A0BA-68E5B89BFFA0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Moon 207">
                <a:extLst>
                  <a:ext uri="{FF2B5EF4-FFF2-40B4-BE49-F238E27FC236}">
                    <a16:creationId xmlns:a16="http://schemas.microsoft.com/office/drawing/2014/main" id="{6D733B5B-1AB7-4F0E-97F0-0526D5AFF03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53DFC60-F8B2-4878-8CB2-56014887603C}"/>
                </a:ext>
              </a:extLst>
            </p:cNvPr>
            <p:cNvGrpSpPr/>
            <p:nvPr/>
          </p:nvGrpSpPr>
          <p:grpSpPr>
            <a:xfrm>
              <a:off x="7819763" y="5232173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2B9816D1-3C0F-43F4-835F-840F11AF872F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4" name="Moon 203">
                <a:extLst>
                  <a:ext uri="{FF2B5EF4-FFF2-40B4-BE49-F238E27FC236}">
                    <a16:creationId xmlns:a16="http://schemas.microsoft.com/office/drawing/2014/main" id="{E6B17673-02D2-48A9-A478-34C0E4A0597D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5" name="Moon 204">
                <a:extLst>
                  <a:ext uri="{FF2B5EF4-FFF2-40B4-BE49-F238E27FC236}">
                    <a16:creationId xmlns:a16="http://schemas.microsoft.com/office/drawing/2014/main" id="{E28E0F38-7C2E-4EA3-8C8E-19D4788500C2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2D0A363-62A0-4CCC-B5BF-2F53106A733B}"/>
                </a:ext>
              </a:extLst>
            </p:cNvPr>
            <p:cNvGrpSpPr/>
            <p:nvPr/>
          </p:nvGrpSpPr>
          <p:grpSpPr>
            <a:xfrm>
              <a:off x="4746530" y="3206031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0255232-9BEC-4F5F-91D5-01106DC26228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1" name="Moon 200">
                <a:extLst>
                  <a:ext uri="{FF2B5EF4-FFF2-40B4-BE49-F238E27FC236}">
                    <a16:creationId xmlns:a16="http://schemas.microsoft.com/office/drawing/2014/main" id="{A34C32D8-334F-43A2-A2E8-46D383BCADE3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2" name="Moon 201">
                <a:extLst>
                  <a:ext uri="{FF2B5EF4-FFF2-40B4-BE49-F238E27FC236}">
                    <a16:creationId xmlns:a16="http://schemas.microsoft.com/office/drawing/2014/main" id="{522539AE-47BE-4992-B3DF-D5C7AC85001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C548DE8-4476-40C7-88B9-A779484FD90E}"/>
                </a:ext>
              </a:extLst>
            </p:cNvPr>
            <p:cNvGrpSpPr/>
            <p:nvPr/>
          </p:nvGrpSpPr>
          <p:grpSpPr>
            <a:xfrm>
              <a:off x="5758902" y="321042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CC07F4D6-03F4-49AC-B67D-CE5F5EFC49F5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Moon 197">
                <a:extLst>
                  <a:ext uri="{FF2B5EF4-FFF2-40B4-BE49-F238E27FC236}">
                    <a16:creationId xmlns:a16="http://schemas.microsoft.com/office/drawing/2014/main" id="{826ACE74-9735-4945-8D3F-DA5548090E32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Moon 198">
                <a:extLst>
                  <a:ext uri="{FF2B5EF4-FFF2-40B4-BE49-F238E27FC236}">
                    <a16:creationId xmlns:a16="http://schemas.microsoft.com/office/drawing/2014/main" id="{6962D8AD-73EA-433D-A544-EEF1887F6EC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3F74D1C-4746-4EC8-8ED3-C17D68F1C8E7}"/>
                </a:ext>
              </a:extLst>
            </p:cNvPr>
            <p:cNvGrpSpPr/>
            <p:nvPr/>
          </p:nvGrpSpPr>
          <p:grpSpPr>
            <a:xfrm>
              <a:off x="3698350" y="3206030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8DB90E5-599C-4CF4-9A53-0C1F02B25C2A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Moon 194">
                <a:extLst>
                  <a:ext uri="{FF2B5EF4-FFF2-40B4-BE49-F238E27FC236}">
                    <a16:creationId xmlns:a16="http://schemas.microsoft.com/office/drawing/2014/main" id="{E210A31B-7E5D-4D54-B756-F18F8818A2CE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Moon 195">
                <a:extLst>
                  <a:ext uri="{FF2B5EF4-FFF2-40B4-BE49-F238E27FC236}">
                    <a16:creationId xmlns:a16="http://schemas.microsoft.com/office/drawing/2014/main" id="{E0269791-1F91-47C3-BB61-C3DAE0BDF73D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99F0711-5B09-4C83-83E5-279F0CB47B0F}"/>
                </a:ext>
              </a:extLst>
            </p:cNvPr>
            <p:cNvGrpSpPr/>
            <p:nvPr/>
          </p:nvGrpSpPr>
          <p:grpSpPr>
            <a:xfrm>
              <a:off x="6794443" y="321042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DFF90B5-E00B-450C-99A1-AEB14C25D6E0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2" name="Moon 191">
                <a:extLst>
                  <a:ext uri="{FF2B5EF4-FFF2-40B4-BE49-F238E27FC236}">
                    <a16:creationId xmlns:a16="http://schemas.microsoft.com/office/drawing/2014/main" id="{9552D33A-5EE0-4180-B8F4-BDACA6C80EDD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Moon 192">
                <a:extLst>
                  <a:ext uri="{FF2B5EF4-FFF2-40B4-BE49-F238E27FC236}">
                    <a16:creationId xmlns:a16="http://schemas.microsoft.com/office/drawing/2014/main" id="{62831399-B242-4DDE-B09C-59DBEC776373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4D75DD5-3F8F-421D-B81E-604785B2B0A2}"/>
                </a:ext>
              </a:extLst>
            </p:cNvPr>
            <p:cNvGrpSpPr/>
            <p:nvPr/>
          </p:nvGrpSpPr>
          <p:grpSpPr>
            <a:xfrm>
              <a:off x="7819763" y="3208859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7DA2698-CF65-43EB-8C51-71D004A371F6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9" name="Moon 188">
                <a:extLst>
                  <a:ext uri="{FF2B5EF4-FFF2-40B4-BE49-F238E27FC236}">
                    <a16:creationId xmlns:a16="http://schemas.microsoft.com/office/drawing/2014/main" id="{C43D361E-AC5B-4260-B710-B0A2061E69EE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0" name="Moon 189">
                <a:extLst>
                  <a:ext uri="{FF2B5EF4-FFF2-40B4-BE49-F238E27FC236}">
                    <a16:creationId xmlns:a16="http://schemas.microsoft.com/office/drawing/2014/main" id="{129EEE7D-3DBB-4754-8A56-3AC338070C89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04827AB-4064-43FD-8419-7120453E013E}"/>
                </a:ext>
              </a:extLst>
            </p:cNvPr>
            <p:cNvGrpSpPr/>
            <p:nvPr/>
          </p:nvGrpSpPr>
          <p:grpSpPr>
            <a:xfrm>
              <a:off x="4746530" y="2157975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FF53C28B-1807-4EA4-85AF-D2202995B46C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6" name="Moon 185">
                <a:extLst>
                  <a:ext uri="{FF2B5EF4-FFF2-40B4-BE49-F238E27FC236}">
                    <a16:creationId xmlns:a16="http://schemas.microsoft.com/office/drawing/2014/main" id="{59EB469E-F5A9-427A-A4D2-1B48FFC9AF32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7" name="Moon 186">
                <a:extLst>
                  <a:ext uri="{FF2B5EF4-FFF2-40B4-BE49-F238E27FC236}">
                    <a16:creationId xmlns:a16="http://schemas.microsoft.com/office/drawing/2014/main" id="{7FC3A755-CAF3-4DB8-BB55-8101893BC3C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E48B08FD-3715-4D36-A0A7-50330D3DF84A}"/>
                </a:ext>
              </a:extLst>
            </p:cNvPr>
            <p:cNvGrpSpPr/>
            <p:nvPr/>
          </p:nvGrpSpPr>
          <p:grpSpPr>
            <a:xfrm>
              <a:off x="5758902" y="216236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36454352-BA0C-442C-960A-51B40331E0EC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3" name="Moon 182">
                <a:extLst>
                  <a:ext uri="{FF2B5EF4-FFF2-40B4-BE49-F238E27FC236}">
                    <a16:creationId xmlns:a16="http://schemas.microsoft.com/office/drawing/2014/main" id="{E7D61A12-E3BE-44C3-A6C0-7975FD46CC0F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4" name="Moon 183">
                <a:extLst>
                  <a:ext uri="{FF2B5EF4-FFF2-40B4-BE49-F238E27FC236}">
                    <a16:creationId xmlns:a16="http://schemas.microsoft.com/office/drawing/2014/main" id="{6C5D09C2-46DD-4912-8E78-3CC7200E7978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C8119E9-F5D4-4703-93A2-9EDC2E51EE0C}"/>
                </a:ext>
              </a:extLst>
            </p:cNvPr>
            <p:cNvGrpSpPr/>
            <p:nvPr/>
          </p:nvGrpSpPr>
          <p:grpSpPr>
            <a:xfrm>
              <a:off x="3698350" y="215797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63F817DE-4BC5-4B83-99BF-C9A38480399E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0" name="Moon 179">
                <a:extLst>
                  <a:ext uri="{FF2B5EF4-FFF2-40B4-BE49-F238E27FC236}">
                    <a16:creationId xmlns:a16="http://schemas.microsoft.com/office/drawing/2014/main" id="{BD3B4DBF-84D4-4492-9A53-1CC5720F6EED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1" name="Moon 180">
                <a:extLst>
                  <a:ext uri="{FF2B5EF4-FFF2-40B4-BE49-F238E27FC236}">
                    <a16:creationId xmlns:a16="http://schemas.microsoft.com/office/drawing/2014/main" id="{259DC3AF-3888-48D6-9033-9AD0CF8F9E05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82012F2-3A2B-44D9-89DF-F14E6DE7EE38}"/>
                </a:ext>
              </a:extLst>
            </p:cNvPr>
            <p:cNvGrpSpPr/>
            <p:nvPr/>
          </p:nvGrpSpPr>
          <p:grpSpPr>
            <a:xfrm>
              <a:off x="6794443" y="216236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F404E18A-14DB-40D0-928C-A0CC11B686D9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7" name="Moon 176">
                <a:extLst>
                  <a:ext uri="{FF2B5EF4-FFF2-40B4-BE49-F238E27FC236}">
                    <a16:creationId xmlns:a16="http://schemas.microsoft.com/office/drawing/2014/main" id="{D4FF570B-3963-4A25-87EA-22894051A843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8" name="Moon 177">
                <a:extLst>
                  <a:ext uri="{FF2B5EF4-FFF2-40B4-BE49-F238E27FC236}">
                    <a16:creationId xmlns:a16="http://schemas.microsoft.com/office/drawing/2014/main" id="{41835C7F-4081-473B-B69F-38941E6283BF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5A5797D-2772-46A7-A301-018D91C10DC7}"/>
                </a:ext>
              </a:extLst>
            </p:cNvPr>
            <p:cNvGrpSpPr/>
            <p:nvPr/>
          </p:nvGrpSpPr>
          <p:grpSpPr>
            <a:xfrm>
              <a:off x="7819763" y="2160803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450D0BFE-A501-4B9B-BE26-4D6E8A902428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4" name="Moon 173">
                <a:extLst>
                  <a:ext uri="{FF2B5EF4-FFF2-40B4-BE49-F238E27FC236}">
                    <a16:creationId xmlns:a16="http://schemas.microsoft.com/office/drawing/2014/main" id="{B1B14F98-1353-4852-9D33-4DC029CA0C71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5" name="Moon 174">
                <a:extLst>
                  <a:ext uri="{FF2B5EF4-FFF2-40B4-BE49-F238E27FC236}">
                    <a16:creationId xmlns:a16="http://schemas.microsoft.com/office/drawing/2014/main" id="{B1B2C1A2-F636-44FE-91EB-516A68F7B807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CE509E3-D631-4506-AEE6-703E00A4EE37}"/>
                </a:ext>
              </a:extLst>
            </p:cNvPr>
            <p:cNvGrpSpPr/>
            <p:nvPr/>
          </p:nvGrpSpPr>
          <p:grpSpPr>
            <a:xfrm>
              <a:off x="4746530" y="1140629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5E62B3A9-7FF2-4E83-B517-651F73509C0B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1" name="Moon 170">
                <a:extLst>
                  <a:ext uri="{FF2B5EF4-FFF2-40B4-BE49-F238E27FC236}">
                    <a16:creationId xmlns:a16="http://schemas.microsoft.com/office/drawing/2014/main" id="{FA5BC3E8-003D-4243-AD76-DC5809173021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2" name="Moon 171">
                <a:extLst>
                  <a:ext uri="{FF2B5EF4-FFF2-40B4-BE49-F238E27FC236}">
                    <a16:creationId xmlns:a16="http://schemas.microsoft.com/office/drawing/2014/main" id="{7EF9EF18-3531-4419-9809-FC22C78D2F27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1A07C16-7102-4411-9E8E-87FDB9ABA8D0}"/>
                </a:ext>
              </a:extLst>
            </p:cNvPr>
            <p:cNvGrpSpPr/>
            <p:nvPr/>
          </p:nvGrpSpPr>
          <p:grpSpPr>
            <a:xfrm>
              <a:off x="5758902" y="1145022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0458EEA1-F1D4-472D-A4AB-6BD299DF29A8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8" name="Moon 167">
                <a:extLst>
                  <a:ext uri="{FF2B5EF4-FFF2-40B4-BE49-F238E27FC236}">
                    <a16:creationId xmlns:a16="http://schemas.microsoft.com/office/drawing/2014/main" id="{57ED8DFA-913F-4234-AE37-03AAA96FC847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9" name="Moon 168">
                <a:extLst>
                  <a:ext uri="{FF2B5EF4-FFF2-40B4-BE49-F238E27FC236}">
                    <a16:creationId xmlns:a16="http://schemas.microsoft.com/office/drawing/2014/main" id="{AF24FB1B-1EB8-4DE7-9E3D-1B7D502752AD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83FEDF0A-66C5-437C-9637-2A3DD868D002}"/>
                </a:ext>
              </a:extLst>
            </p:cNvPr>
            <p:cNvGrpSpPr/>
            <p:nvPr/>
          </p:nvGrpSpPr>
          <p:grpSpPr>
            <a:xfrm>
              <a:off x="3698350" y="114062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AC20E138-9588-4D7B-AC58-BE58E0892A31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5" name="Moon 164">
                <a:extLst>
                  <a:ext uri="{FF2B5EF4-FFF2-40B4-BE49-F238E27FC236}">
                    <a16:creationId xmlns:a16="http://schemas.microsoft.com/office/drawing/2014/main" id="{EA6B64D5-882A-4D35-B3E8-863694D42B7C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6" name="Moon 165">
                <a:extLst>
                  <a:ext uri="{FF2B5EF4-FFF2-40B4-BE49-F238E27FC236}">
                    <a16:creationId xmlns:a16="http://schemas.microsoft.com/office/drawing/2014/main" id="{B0A2E6CA-2AA0-4F80-AD49-95505064FA91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DEE0DCE-B11C-4266-8561-A0F26F0E8DFE}"/>
                </a:ext>
              </a:extLst>
            </p:cNvPr>
            <p:cNvGrpSpPr/>
            <p:nvPr/>
          </p:nvGrpSpPr>
          <p:grpSpPr>
            <a:xfrm>
              <a:off x="6794443" y="1145022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5D2BEE2-31B1-450E-9AFE-9972B929048A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2" name="Moon 161">
                <a:extLst>
                  <a:ext uri="{FF2B5EF4-FFF2-40B4-BE49-F238E27FC236}">
                    <a16:creationId xmlns:a16="http://schemas.microsoft.com/office/drawing/2014/main" id="{688DD3A3-F84F-41C9-A740-6C2E633C07BF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3" name="Moon 162">
                <a:extLst>
                  <a:ext uri="{FF2B5EF4-FFF2-40B4-BE49-F238E27FC236}">
                    <a16:creationId xmlns:a16="http://schemas.microsoft.com/office/drawing/2014/main" id="{3A68A683-A214-4182-A26C-E116417064A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D7B3932-AFFC-4CC0-AEE5-02FB6E70F761}"/>
                </a:ext>
              </a:extLst>
            </p:cNvPr>
            <p:cNvGrpSpPr/>
            <p:nvPr/>
          </p:nvGrpSpPr>
          <p:grpSpPr>
            <a:xfrm>
              <a:off x="7819763" y="1143457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D051FD0-3BB2-4770-87B1-5D37ACE59591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9" name="Moon 158">
                <a:extLst>
                  <a:ext uri="{FF2B5EF4-FFF2-40B4-BE49-F238E27FC236}">
                    <a16:creationId xmlns:a16="http://schemas.microsoft.com/office/drawing/2014/main" id="{DBD771EC-F38A-4D85-953E-C7BF8EAC02C9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0" name="Moon 159">
                <a:extLst>
                  <a:ext uri="{FF2B5EF4-FFF2-40B4-BE49-F238E27FC236}">
                    <a16:creationId xmlns:a16="http://schemas.microsoft.com/office/drawing/2014/main" id="{521E2FE6-5383-4E05-8943-1A1B7A0E7D48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68C0C7B-FA91-4E97-8DCF-AA75362C3873}"/>
                </a:ext>
              </a:extLst>
            </p:cNvPr>
            <p:cNvGrpSpPr/>
            <p:nvPr/>
          </p:nvGrpSpPr>
          <p:grpSpPr>
            <a:xfrm>
              <a:off x="4746530" y="4200696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CEC0330A-99B3-49F1-9952-FE00008884DA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6" name="Moon 155">
                <a:extLst>
                  <a:ext uri="{FF2B5EF4-FFF2-40B4-BE49-F238E27FC236}">
                    <a16:creationId xmlns:a16="http://schemas.microsoft.com/office/drawing/2014/main" id="{874DC9DE-34D0-4C3E-8BBA-AC329EFC677A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7" name="Moon 156">
                <a:extLst>
                  <a:ext uri="{FF2B5EF4-FFF2-40B4-BE49-F238E27FC236}">
                    <a16:creationId xmlns:a16="http://schemas.microsoft.com/office/drawing/2014/main" id="{FF6DD6E6-5D04-425E-849E-49F097569A9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95F0B555-36E6-4070-8EEC-EAB2E1337277}"/>
                </a:ext>
              </a:extLst>
            </p:cNvPr>
            <p:cNvGrpSpPr/>
            <p:nvPr/>
          </p:nvGrpSpPr>
          <p:grpSpPr>
            <a:xfrm>
              <a:off x="5758902" y="4205089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AC6998C7-C31F-476C-92F3-40F31513AD1F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3" name="Moon 152">
                <a:extLst>
                  <a:ext uri="{FF2B5EF4-FFF2-40B4-BE49-F238E27FC236}">
                    <a16:creationId xmlns:a16="http://schemas.microsoft.com/office/drawing/2014/main" id="{5FB2C4EA-E57C-475E-8280-671438201827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4" name="Moon 153">
                <a:extLst>
                  <a:ext uri="{FF2B5EF4-FFF2-40B4-BE49-F238E27FC236}">
                    <a16:creationId xmlns:a16="http://schemas.microsoft.com/office/drawing/2014/main" id="{B52EF21D-DC1E-4AA9-8779-D00340460DCE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BC8DC96-93BB-40BE-B2E5-16A2271B57BB}"/>
                </a:ext>
              </a:extLst>
            </p:cNvPr>
            <p:cNvGrpSpPr/>
            <p:nvPr/>
          </p:nvGrpSpPr>
          <p:grpSpPr>
            <a:xfrm>
              <a:off x="3698350" y="4200695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DC7E8C4-3117-4670-8877-17675EA8016D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0" name="Moon 149">
                <a:extLst>
                  <a:ext uri="{FF2B5EF4-FFF2-40B4-BE49-F238E27FC236}">
                    <a16:creationId xmlns:a16="http://schemas.microsoft.com/office/drawing/2014/main" id="{E3F51BC4-4879-47F4-84F3-8C0863611406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1" name="Moon 150">
                <a:extLst>
                  <a:ext uri="{FF2B5EF4-FFF2-40B4-BE49-F238E27FC236}">
                    <a16:creationId xmlns:a16="http://schemas.microsoft.com/office/drawing/2014/main" id="{4CB3CCA1-2D4B-4103-9004-E994D2956F7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F959C9-BF9F-4821-AAA0-5562C0AEE831}"/>
                </a:ext>
              </a:extLst>
            </p:cNvPr>
            <p:cNvGrpSpPr/>
            <p:nvPr/>
          </p:nvGrpSpPr>
          <p:grpSpPr>
            <a:xfrm>
              <a:off x="6794443" y="4205089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BCFF15CE-E4BA-4A3A-8A64-8FF247A166E4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7" name="Moon 146">
                <a:extLst>
                  <a:ext uri="{FF2B5EF4-FFF2-40B4-BE49-F238E27FC236}">
                    <a16:creationId xmlns:a16="http://schemas.microsoft.com/office/drawing/2014/main" id="{736B3521-14F6-44F0-A558-3EAB78EA4948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8" name="Moon 147">
                <a:extLst>
                  <a:ext uri="{FF2B5EF4-FFF2-40B4-BE49-F238E27FC236}">
                    <a16:creationId xmlns:a16="http://schemas.microsoft.com/office/drawing/2014/main" id="{BF389768-32AC-4FAB-888E-84C0CEE58D20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7C907A0B-3DE1-4BA0-82B9-E5E688B64073}"/>
                </a:ext>
              </a:extLst>
            </p:cNvPr>
            <p:cNvGrpSpPr/>
            <p:nvPr/>
          </p:nvGrpSpPr>
          <p:grpSpPr>
            <a:xfrm>
              <a:off x="7819763" y="420352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3AE45CB-6031-4D81-A43B-BCE59A86C3A6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4" name="Moon 143">
                <a:extLst>
                  <a:ext uri="{FF2B5EF4-FFF2-40B4-BE49-F238E27FC236}">
                    <a16:creationId xmlns:a16="http://schemas.microsoft.com/office/drawing/2014/main" id="{B358CBE6-982C-43B7-A167-EBF5DD20B60A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5" name="Moon 144">
                <a:extLst>
                  <a:ext uri="{FF2B5EF4-FFF2-40B4-BE49-F238E27FC236}">
                    <a16:creationId xmlns:a16="http://schemas.microsoft.com/office/drawing/2014/main" id="{2B50D99A-0F33-4F94-A7BF-5A20BA679C76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BB9FA1D-774D-42D7-B45D-0544DBFCFA4F}"/>
              </a:ext>
            </a:extLst>
          </p:cNvPr>
          <p:cNvGrpSpPr/>
          <p:nvPr/>
        </p:nvGrpSpPr>
        <p:grpSpPr>
          <a:xfrm>
            <a:off x="3161917" y="2010303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E8CAFBEB-4B46-4ACA-A58A-3ED4ACF5431B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0" name="Moon 249">
              <a:extLst>
                <a:ext uri="{FF2B5EF4-FFF2-40B4-BE49-F238E27FC236}">
                  <a16:creationId xmlns:a16="http://schemas.microsoft.com/office/drawing/2014/main" id="{7267A23B-716A-4E1C-8D11-C8D15F7A6035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1" name="Moon 250">
              <a:extLst>
                <a:ext uri="{FF2B5EF4-FFF2-40B4-BE49-F238E27FC236}">
                  <a16:creationId xmlns:a16="http://schemas.microsoft.com/office/drawing/2014/main" id="{35037C87-5F9E-44D3-8400-6E376C5B576F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A736872-7950-43BB-82AF-5A4178B69480}"/>
              </a:ext>
            </a:extLst>
          </p:cNvPr>
          <p:cNvGrpSpPr/>
          <p:nvPr/>
        </p:nvGrpSpPr>
        <p:grpSpPr>
          <a:xfrm>
            <a:off x="4595982" y="2014696"/>
            <a:ext cx="899886" cy="814977"/>
            <a:chOff x="4047308" y="2710906"/>
            <a:chExt cx="899886" cy="814977"/>
          </a:xfrm>
          <a:solidFill>
            <a:srgbClr val="FFC000"/>
          </a:solidFill>
        </p:grpSpPr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A707C9DD-FDB6-4F16-809E-8D100823ADAC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4" name="Moon 253">
              <a:extLst>
                <a:ext uri="{FF2B5EF4-FFF2-40B4-BE49-F238E27FC236}">
                  <a16:creationId xmlns:a16="http://schemas.microsoft.com/office/drawing/2014/main" id="{EF02E33E-71E4-4407-AC2C-BD32B0135E71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5" name="Moon 254">
              <a:extLst>
                <a:ext uri="{FF2B5EF4-FFF2-40B4-BE49-F238E27FC236}">
                  <a16:creationId xmlns:a16="http://schemas.microsoft.com/office/drawing/2014/main" id="{D1B2EA1B-A0C0-4CF0-BFF7-C6EC590C9909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00DF8BCE-4203-45D1-B21A-9962CC117F43}"/>
              </a:ext>
            </a:extLst>
          </p:cNvPr>
          <p:cNvGrpSpPr/>
          <p:nvPr/>
        </p:nvGrpSpPr>
        <p:grpSpPr>
          <a:xfrm>
            <a:off x="6038442" y="2014696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8E05E1DA-1121-442E-9C02-F65385D83EAB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8" name="Moon 257">
              <a:extLst>
                <a:ext uri="{FF2B5EF4-FFF2-40B4-BE49-F238E27FC236}">
                  <a16:creationId xmlns:a16="http://schemas.microsoft.com/office/drawing/2014/main" id="{292FB5CD-FFDF-4602-A4F8-AB1049033410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9" name="Moon 258">
              <a:extLst>
                <a:ext uri="{FF2B5EF4-FFF2-40B4-BE49-F238E27FC236}">
                  <a16:creationId xmlns:a16="http://schemas.microsoft.com/office/drawing/2014/main" id="{E5F64A71-1B8B-4BE8-A0FE-AEF7D757E32A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D4293DBA-4007-4B0C-ACDD-B41A5673E716}"/>
              </a:ext>
            </a:extLst>
          </p:cNvPr>
          <p:cNvGrpSpPr/>
          <p:nvPr/>
        </p:nvGrpSpPr>
        <p:grpSpPr>
          <a:xfrm>
            <a:off x="7480337" y="2013131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E6883315-A41F-49CD-A40D-951C00E59FBE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2" name="Moon 261">
              <a:extLst>
                <a:ext uri="{FF2B5EF4-FFF2-40B4-BE49-F238E27FC236}">
                  <a16:creationId xmlns:a16="http://schemas.microsoft.com/office/drawing/2014/main" id="{BA91C276-AA0D-4AAB-BB19-DBD89A4245D4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3" name="Moon 262">
              <a:extLst>
                <a:ext uri="{FF2B5EF4-FFF2-40B4-BE49-F238E27FC236}">
                  <a16:creationId xmlns:a16="http://schemas.microsoft.com/office/drawing/2014/main" id="{2C2ADB79-ECE6-45EF-9271-DBE6104B3E49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64C34B0D-ABA3-42AB-92F6-B8D85BA28354}"/>
              </a:ext>
            </a:extLst>
          </p:cNvPr>
          <p:cNvGrpSpPr/>
          <p:nvPr/>
        </p:nvGrpSpPr>
        <p:grpSpPr>
          <a:xfrm>
            <a:off x="3161916" y="542442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3480AFD0-6A52-4AAC-B8CB-1E3AA4235ED9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6" name="Moon 265">
              <a:extLst>
                <a:ext uri="{FF2B5EF4-FFF2-40B4-BE49-F238E27FC236}">
                  <a16:creationId xmlns:a16="http://schemas.microsoft.com/office/drawing/2014/main" id="{E2F0A3F2-D301-4819-9B60-D20D53939E70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7" name="Moon 266">
              <a:extLst>
                <a:ext uri="{FF2B5EF4-FFF2-40B4-BE49-F238E27FC236}">
                  <a16:creationId xmlns:a16="http://schemas.microsoft.com/office/drawing/2014/main" id="{0E055246-1EB3-42D6-A6BC-105C792DDDFA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60F83AB5-F0B6-452E-BCDF-400F97B1E17F}"/>
              </a:ext>
            </a:extLst>
          </p:cNvPr>
          <p:cNvGrpSpPr/>
          <p:nvPr/>
        </p:nvGrpSpPr>
        <p:grpSpPr>
          <a:xfrm>
            <a:off x="4595981" y="546835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64991523-A4F1-4FB2-9982-B23931F67E36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0" name="Moon 269">
              <a:extLst>
                <a:ext uri="{FF2B5EF4-FFF2-40B4-BE49-F238E27FC236}">
                  <a16:creationId xmlns:a16="http://schemas.microsoft.com/office/drawing/2014/main" id="{30D4C9F2-FA5A-4256-A7ED-00388E96DB6F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1" name="Moon 270">
              <a:extLst>
                <a:ext uri="{FF2B5EF4-FFF2-40B4-BE49-F238E27FC236}">
                  <a16:creationId xmlns:a16="http://schemas.microsoft.com/office/drawing/2014/main" id="{C8F9F518-7AB8-41E0-BDB5-49F142C7D3D0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38FE7338-3282-44BF-8649-0555BB9FECF4}"/>
              </a:ext>
            </a:extLst>
          </p:cNvPr>
          <p:cNvGrpSpPr/>
          <p:nvPr/>
        </p:nvGrpSpPr>
        <p:grpSpPr>
          <a:xfrm>
            <a:off x="6038441" y="546835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95D68CE1-7429-474F-9B2A-F4BAEA4E50E4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4" name="Moon 273">
              <a:extLst>
                <a:ext uri="{FF2B5EF4-FFF2-40B4-BE49-F238E27FC236}">
                  <a16:creationId xmlns:a16="http://schemas.microsoft.com/office/drawing/2014/main" id="{B0D24500-67BB-481B-84EB-21DD05B532E4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5" name="Moon 274">
              <a:extLst>
                <a:ext uri="{FF2B5EF4-FFF2-40B4-BE49-F238E27FC236}">
                  <a16:creationId xmlns:a16="http://schemas.microsoft.com/office/drawing/2014/main" id="{69DA8A73-E857-4178-936A-1C4A37C8051F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4649D6CB-9F7D-4FBF-A7B8-BD951147BEEA}"/>
              </a:ext>
            </a:extLst>
          </p:cNvPr>
          <p:cNvGrpSpPr/>
          <p:nvPr/>
        </p:nvGrpSpPr>
        <p:grpSpPr>
          <a:xfrm>
            <a:off x="7480336" y="545270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C9BA6EF-CC8A-44F1-829A-89EA876C482B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8" name="Moon 277">
              <a:extLst>
                <a:ext uri="{FF2B5EF4-FFF2-40B4-BE49-F238E27FC236}">
                  <a16:creationId xmlns:a16="http://schemas.microsoft.com/office/drawing/2014/main" id="{B983915C-92E5-4689-9A70-3EEE1E4682B1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9" name="Moon 278">
              <a:extLst>
                <a:ext uri="{FF2B5EF4-FFF2-40B4-BE49-F238E27FC236}">
                  <a16:creationId xmlns:a16="http://schemas.microsoft.com/office/drawing/2014/main" id="{C9788DBA-C2CB-4E7A-A120-70CE49DD0119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D085CB1D-A993-4B96-8904-AE9E36D78AB3}"/>
              </a:ext>
            </a:extLst>
          </p:cNvPr>
          <p:cNvGrpSpPr/>
          <p:nvPr/>
        </p:nvGrpSpPr>
        <p:grpSpPr>
          <a:xfrm>
            <a:off x="3161916" y="3406704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87755488-1D82-4C70-8C1D-A8D3744ECA52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2" name="Moon 281">
              <a:extLst>
                <a:ext uri="{FF2B5EF4-FFF2-40B4-BE49-F238E27FC236}">
                  <a16:creationId xmlns:a16="http://schemas.microsoft.com/office/drawing/2014/main" id="{0A0EC8D9-BC61-4335-9C8F-6C013063AB42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3" name="Moon 282">
              <a:extLst>
                <a:ext uri="{FF2B5EF4-FFF2-40B4-BE49-F238E27FC236}">
                  <a16:creationId xmlns:a16="http://schemas.microsoft.com/office/drawing/2014/main" id="{5AA083B4-79EE-4D8B-82CB-C4BEF395FF27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D51C89B4-C6BB-4031-BD83-4385B0930A80}"/>
              </a:ext>
            </a:extLst>
          </p:cNvPr>
          <p:cNvGrpSpPr/>
          <p:nvPr/>
        </p:nvGrpSpPr>
        <p:grpSpPr>
          <a:xfrm>
            <a:off x="4595981" y="3411097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43F11DB-D5BA-4C48-8AEC-176039E68FF4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6" name="Moon 285">
              <a:extLst>
                <a:ext uri="{FF2B5EF4-FFF2-40B4-BE49-F238E27FC236}">
                  <a16:creationId xmlns:a16="http://schemas.microsoft.com/office/drawing/2014/main" id="{4EBF406D-5402-4D54-9892-EC4E7DF6C113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7" name="Moon 286">
              <a:extLst>
                <a:ext uri="{FF2B5EF4-FFF2-40B4-BE49-F238E27FC236}">
                  <a16:creationId xmlns:a16="http://schemas.microsoft.com/office/drawing/2014/main" id="{DA9CC773-3890-4D08-8173-034E7359B33F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80557EC6-EA42-4F85-9526-ECB46C7C1CBA}"/>
              </a:ext>
            </a:extLst>
          </p:cNvPr>
          <p:cNvGrpSpPr/>
          <p:nvPr/>
        </p:nvGrpSpPr>
        <p:grpSpPr>
          <a:xfrm>
            <a:off x="6038441" y="3411097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6B5DCC97-25DE-410D-AC9D-E4EF1228C17C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0" name="Moon 289">
              <a:extLst>
                <a:ext uri="{FF2B5EF4-FFF2-40B4-BE49-F238E27FC236}">
                  <a16:creationId xmlns:a16="http://schemas.microsoft.com/office/drawing/2014/main" id="{7904FB1D-14D7-49EB-9E9A-CA99C81FC8CF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1" name="Moon 290">
              <a:extLst>
                <a:ext uri="{FF2B5EF4-FFF2-40B4-BE49-F238E27FC236}">
                  <a16:creationId xmlns:a16="http://schemas.microsoft.com/office/drawing/2014/main" id="{A7851A79-A971-4FC9-BDF6-7B28860ECEE0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88349BFE-A91D-4A74-B0B2-A6CAC3DDC5F5}"/>
              </a:ext>
            </a:extLst>
          </p:cNvPr>
          <p:cNvGrpSpPr/>
          <p:nvPr/>
        </p:nvGrpSpPr>
        <p:grpSpPr>
          <a:xfrm>
            <a:off x="7480336" y="3409532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B8BDC769-4F82-402F-8797-A7C7198057A9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4" name="Moon 293">
              <a:extLst>
                <a:ext uri="{FF2B5EF4-FFF2-40B4-BE49-F238E27FC236}">
                  <a16:creationId xmlns:a16="http://schemas.microsoft.com/office/drawing/2014/main" id="{199AC957-2638-4AF5-BBEB-79590F76B145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5" name="Moon 294">
              <a:extLst>
                <a:ext uri="{FF2B5EF4-FFF2-40B4-BE49-F238E27FC236}">
                  <a16:creationId xmlns:a16="http://schemas.microsoft.com/office/drawing/2014/main" id="{E9C361E5-5824-4E66-B37C-A50A3CA13341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AFDE5E99-2DFD-454D-807A-E57F6A2AAB58}"/>
              </a:ext>
            </a:extLst>
          </p:cNvPr>
          <p:cNvGrpSpPr/>
          <p:nvPr/>
        </p:nvGrpSpPr>
        <p:grpSpPr>
          <a:xfrm>
            <a:off x="3161916" y="4853813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134DB1A3-7EE6-4A80-B7D2-3A27CF71D796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8" name="Moon 297">
              <a:extLst>
                <a:ext uri="{FF2B5EF4-FFF2-40B4-BE49-F238E27FC236}">
                  <a16:creationId xmlns:a16="http://schemas.microsoft.com/office/drawing/2014/main" id="{7170D50C-D3EF-4CF2-B70E-EDD0A193C8B6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9" name="Moon 298">
              <a:extLst>
                <a:ext uri="{FF2B5EF4-FFF2-40B4-BE49-F238E27FC236}">
                  <a16:creationId xmlns:a16="http://schemas.microsoft.com/office/drawing/2014/main" id="{AEBB0158-7F6D-4441-9914-8D226460FEE5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E4459009-2A06-490F-B849-399AFD608775}"/>
              </a:ext>
            </a:extLst>
          </p:cNvPr>
          <p:cNvGrpSpPr/>
          <p:nvPr/>
        </p:nvGrpSpPr>
        <p:grpSpPr>
          <a:xfrm>
            <a:off x="4595981" y="4858206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D48F218E-DA7C-4AEE-93DE-8A4FBC96772B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2" name="Moon 301">
              <a:extLst>
                <a:ext uri="{FF2B5EF4-FFF2-40B4-BE49-F238E27FC236}">
                  <a16:creationId xmlns:a16="http://schemas.microsoft.com/office/drawing/2014/main" id="{47EE59C8-8B5C-4CC6-A76D-54AF12543ABE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3" name="Moon 302">
              <a:extLst>
                <a:ext uri="{FF2B5EF4-FFF2-40B4-BE49-F238E27FC236}">
                  <a16:creationId xmlns:a16="http://schemas.microsoft.com/office/drawing/2014/main" id="{3A9E2DBD-F11E-4279-9F31-0F92B466875A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789A5D0F-CA07-4D6C-8B36-A5C412089976}"/>
              </a:ext>
            </a:extLst>
          </p:cNvPr>
          <p:cNvGrpSpPr/>
          <p:nvPr/>
        </p:nvGrpSpPr>
        <p:grpSpPr>
          <a:xfrm>
            <a:off x="6038441" y="4858206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6DAB1D9E-F0FD-43B5-9871-6B5291E2D00F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6" name="Moon 305">
              <a:extLst>
                <a:ext uri="{FF2B5EF4-FFF2-40B4-BE49-F238E27FC236}">
                  <a16:creationId xmlns:a16="http://schemas.microsoft.com/office/drawing/2014/main" id="{75AE5FEA-DD48-4BE3-805B-CE85A108CF9D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7" name="Moon 306">
              <a:extLst>
                <a:ext uri="{FF2B5EF4-FFF2-40B4-BE49-F238E27FC236}">
                  <a16:creationId xmlns:a16="http://schemas.microsoft.com/office/drawing/2014/main" id="{62BAC218-99BA-47EF-8D84-DFCF7D6E62F2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D91A3D1C-B4D8-4DB1-9A31-04C2E0A19534}"/>
              </a:ext>
            </a:extLst>
          </p:cNvPr>
          <p:cNvGrpSpPr/>
          <p:nvPr/>
        </p:nvGrpSpPr>
        <p:grpSpPr>
          <a:xfrm>
            <a:off x="7480336" y="4856641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E9E05237-36B5-47E2-AB21-86EE5B1F5AC1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0" name="Moon 309">
              <a:extLst>
                <a:ext uri="{FF2B5EF4-FFF2-40B4-BE49-F238E27FC236}">
                  <a16:creationId xmlns:a16="http://schemas.microsoft.com/office/drawing/2014/main" id="{6A98E5F8-046F-462A-B8FA-F77547A51F13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1" name="Moon 310">
              <a:extLst>
                <a:ext uri="{FF2B5EF4-FFF2-40B4-BE49-F238E27FC236}">
                  <a16:creationId xmlns:a16="http://schemas.microsoft.com/office/drawing/2014/main" id="{9A3F73AD-7D34-4AA1-A625-ABA6DF435FA8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6A9DBAC5-716F-4C34-8348-2E3363C6F3EC}"/>
              </a:ext>
            </a:extLst>
          </p:cNvPr>
          <p:cNvGrpSpPr/>
          <p:nvPr/>
        </p:nvGrpSpPr>
        <p:grpSpPr>
          <a:xfrm>
            <a:off x="9013377" y="2010303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C8A63193-F1C6-433C-977D-51CA2099DD0F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4" name="Moon 313">
              <a:extLst>
                <a:ext uri="{FF2B5EF4-FFF2-40B4-BE49-F238E27FC236}">
                  <a16:creationId xmlns:a16="http://schemas.microsoft.com/office/drawing/2014/main" id="{3C0D259D-ED6A-4F11-A627-C3EE61DDD027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5" name="Moon 314">
              <a:extLst>
                <a:ext uri="{FF2B5EF4-FFF2-40B4-BE49-F238E27FC236}">
                  <a16:creationId xmlns:a16="http://schemas.microsoft.com/office/drawing/2014/main" id="{7DA9E91A-AFBC-420D-8D87-1EB6F5B5410B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531CEF03-8C04-4FE7-8DDB-DFEE0CAD1731}"/>
              </a:ext>
            </a:extLst>
          </p:cNvPr>
          <p:cNvGrpSpPr/>
          <p:nvPr/>
        </p:nvGrpSpPr>
        <p:grpSpPr>
          <a:xfrm>
            <a:off x="9013376" y="542442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65E666BD-8C6F-4C0B-B953-D4D1BE704B43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8" name="Moon 317">
              <a:extLst>
                <a:ext uri="{FF2B5EF4-FFF2-40B4-BE49-F238E27FC236}">
                  <a16:creationId xmlns:a16="http://schemas.microsoft.com/office/drawing/2014/main" id="{AF311821-63B1-49B7-BAE7-53D1F5EB1258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9" name="Moon 318">
              <a:extLst>
                <a:ext uri="{FF2B5EF4-FFF2-40B4-BE49-F238E27FC236}">
                  <a16:creationId xmlns:a16="http://schemas.microsoft.com/office/drawing/2014/main" id="{CFDF1575-62CD-4B5A-9B08-0045CB57F211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A3052BB0-FDE3-4E49-94AF-B23E8A1BFECD}"/>
              </a:ext>
            </a:extLst>
          </p:cNvPr>
          <p:cNvGrpSpPr/>
          <p:nvPr/>
        </p:nvGrpSpPr>
        <p:grpSpPr>
          <a:xfrm>
            <a:off x="9013376" y="3406704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16A6ACDF-029A-4063-8B29-2C24A72855EB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2" name="Moon 321">
              <a:extLst>
                <a:ext uri="{FF2B5EF4-FFF2-40B4-BE49-F238E27FC236}">
                  <a16:creationId xmlns:a16="http://schemas.microsoft.com/office/drawing/2014/main" id="{00E4A575-5BA8-49AD-8234-8490CC1ACE44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3" name="Moon 322">
              <a:extLst>
                <a:ext uri="{FF2B5EF4-FFF2-40B4-BE49-F238E27FC236}">
                  <a16:creationId xmlns:a16="http://schemas.microsoft.com/office/drawing/2014/main" id="{6620AB68-2852-485A-92D6-B1CE670E600B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0E294AAE-324E-4EB2-BA2B-76426EBB6579}"/>
              </a:ext>
            </a:extLst>
          </p:cNvPr>
          <p:cNvGrpSpPr/>
          <p:nvPr/>
        </p:nvGrpSpPr>
        <p:grpSpPr>
          <a:xfrm>
            <a:off x="9013376" y="4853813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391FC8EB-DB47-464B-942B-818B38507300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6" name="Moon 325">
              <a:extLst>
                <a:ext uri="{FF2B5EF4-FFF2-40B4-BE49-F238E27FC236}">
                  <a16:creationId xmlns:a16="http://schemas.microsoft.com/office/drawing/2014/main" id="{142F9241-6CD4-48BD-BB1A-3F42938A3FD5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7" name="Moon 326">
              <a:extLst>
                <a:ext uri="{FF2B5EF4-FFF2-40B4-BE49-F238E27FC236}">
                  <a16:creationId xmlns:a16="http://schemas.microsoft.com/office/drawing/2014/main" id="{112B1041-6F3B-451D-BB0B-61F77912DBC0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18F2B5EB-C92C-422D-8F9B-455CFA1D8320}"/>
              </a:ext>
            </a:extLst>
          </p:cNvPr>
          <p:cNvGrpSpPr/>
          <p:nvPr/>
        </p:nvGrpSpPr>
        <p:grpSpPr>
          <a:xfrm>
            <a:off x="3161916" y="6135336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CCAE67A5-2589-4D65-A436-A6D9C6AFAD41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0" name="Moon 329">
              <a:extLst>
                <a:ext uri="{FF2B5EF4-FFF2-40B4-BE49-F238E27FC236}">
                  <a16:creationId xmlns:a16="http://schemas.microsoft.com/office/drawing/2014/main" id="{3A753F47-39A4-47A1-AF08-1ECB17D37EC2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1" name="Moon 330">
              <a:extLst>
                <a:ext uri="{FF2B5EF4-FFF2-40B4-BE49-F238E27FC236}">
                  <a16:creationId xmlns:a16="http://schemas.microsoft.com/office/drawing/2014/main" id="{016F717A-7F4F-4C2E-BE4D-99350614E010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0F0E375-6F09-446D-B0EF-0D9004FC1578}"/>
              </a:ext>
            </a:extLst>
          </p:cNvPr>
          <p:cNvGrpSpPr/>
          <p:nvPr/>
        </p:nvGrpSpPr>
        <p:grpSpPr>
          <a:xfrm>
            <a:off x="4595981" y="6139729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D8A774C2-40EE-4501-9970-413F50E21976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4" name="Moon 333">
              <a:extLst>
                <a:ext uri="{FF2B5EF4-FFF2-40B4-BE49-F238E27FC236}">
                  <a16:creationId xmlns:a16="http://schemas.microsoft.com/office/drawing/2014/main" id="{70FB50C6-5760-499B-AE0A-717F35AF89CE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5" name="Moon 334">
              <a:extLst>
                <a:ext uri="{FF2B5EF4-FFF2-40B4-BE49-F238E27FC236}">
                  <a16:creationId xmlns:a16="http://schemas.microsoft.com/office/drawing/2014/main" id="{6013C00A-CD0D-449D-BAF8-8FBBE5B5DE3F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4BE01EF1-521D-4812-919C-B91CD697E506}"/>
              </a:ext>
            </a:extLst>
          </p:cNvPr>
          <p:cNvGrpSpPr/>
          <p:nvPr/>
        </p:nvGrpSpPr>
        <p:grpSpPr>
          <a:xfrm>
            <a:off x="6038441" y="6139729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6A12C7B0-620E-4E3E-96BC-D73DA0754E97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8" name="Moon 337">
              <a:extLst>
                <a:ext uri="{FF2B5EF4-FFF2-40B4-BE49-F238E27FC236}">
                  <a16:creationId xmlns:a16="http://schemas.microsoft.com/office/drawing/2014/main" id="{9BEB3720-CD80-4383-90DF-4C322AE3A604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9" name="Moon 338">
              <a:extLst>
                <a:ext uri="{FF2B5EF4-FFF2-40B4-BE49-F238E27FC236}">
                  <a16:creationId xmlns:a16="http://schemas.microsoft.com/office/drawing/2014/main" id="{68D943F4-56ED-4900-A693-899669259ACF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FFBF21F9-AF9A-41DF-8F91-CB6B330C8650}"/>
              </a:ext>
            </a:extLst>
          </p:cNvPr>
          <p:cNvGrpSpPr/>
          <p:nvPr/>
        </p:nvGrpSpPr>
        <p:grpSpPr>
          <a:xfrm>
            <a:off x="7480336" y="6138164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85EE4D62-0FCE-4338-BCFC-1ECB5CA41244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2" name="Moon 341">
              <a:extLst>
                <a:ext uri="{FF2B5EF4-FFF2-40B4-BE49-F238E27FC236}">
                  <a16:creationId xmlns:a16="http://schemas.microsoft.com/office/drawing/2014/main" id="{FBC93597-74C6-4DB9-9AE7-2EB166E629C2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3" name="Moon 342">
              <a:extLst>
                <a:ext uri="{FF2B5EF4-FFF2-40B4-BE49-F238E27FC236}">
                  <a16:creationId xmlns:a16="http://schemas.microsoft.com/office/drawing/2014/main" id="{E514CF73-F4D3-4EB8-A2DB-9E7ED1A8B0E5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29B49DB0-48F6-4514-BE7E-5157120DBAD4}"/>
              </a:ext>
            </a:extLst>
          </p:cNvPr>
          <p:cNvGrpSpPr/>
          <p:nvPr/>
        </p:nvGrpSpPr>
        <p:grpSpPr>
          <a:xfrm>
            <a:off x="9013376" y="6135336"/>
            <a:ext cx="899886" cy="814977"/>
            <a:chOff x="4047308" y="2710906"/>
            <a:chExt cx="899886" cy="814977"/>
          </a:xfrm>
          <a:solidFill>
            <a:srgbClr val="0070C0"/>
          </a:solidFill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65903600-3678-47D7-941F-E143E1FAD317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6" name="Moon 345">
              <a:extLst>
                <a:ext uri="{FF2B5EF4-FFF2-40B4-BE49-F238E27FC236}">
                  <a16:creationId xmlns:a16="http://schemas.microsoft.com/office/drawing/2014/main" id="{C67C2EA4-E3CE-469A-9CBD-575CA9AA4DDB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7" name="Moon 346">
              <a:extLst>
                <a:ext uri="{FF2B5EF4-FFF2-40B4-BE49-F238E27FC236}">
                  <a16:creationId xmlns:a16="http://schemas.microsoft.com/office/drawing/2014/main" id="{124838C7-58DC-47D4-9F25-FAF5A8B3D0E3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72" name="TextBox 371">
            <a:extLst>
              <a:ext uri="{FF2B5EF4-FFF2-40B4-BE49-F238E27FC236}">
                <a16:creationId xmlns:a16="http://schemas.microsoft.com/office/drawing/2014/main" id="{8BC326C8-E789-42A3-920E-21AA33B14ED2}"/>
              </a:ext>
            </a:extLst>
          </p:cNvPr>
          <p:cNvSpPr txBox="1"/>
          <p:nvPr/>
        </p:nvSpPr>
        <p:spPr>
          <a:xfrm>
            <a:off x="284171" y="3031399"/>
            <a:ext cx="2594886" cy="3046988"/>
          </a:xfrm>
          <a:prstGeom prst="rect">
            <a:avLst/>
          </a:prstGeom>
          <a:noFill/>
          <a:ln w="76200">
            <a:solidFill>
              <a:srgbClr val="FF3D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The universe has no center!!</a:t>
            </a:r>
            <a:endParaRPr lang="en-CA" sz="4000" dirty="0"/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9D103FFB-BF28-4901-9B56-136D25078FE3}"/>
              </a:ext>
            </a:extLst>
          </p:cNvPr>
          <p:cNvSpPr txBox="1"/>
          <p:nvPr/>
        </p:nvSpPr>
        <p:spPr>
          <a:xfrm>
            <a:off x="190424" y="525932"/>
            <a:ext cx="2839956" cy="2123658"/>
          </a:xfrm>
          <a:prstGeom prst="rect">
            <a:avLst/>
          </a:prstGeom>
          <a:noFill/>
          <a:ln w="76200">
            <a:solidFill>
              <a:srgbClr val="FF3D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All spatial points are equivalent!</a:t>
            </a:r>
            <a:endParaRPr lang="en-CA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742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331">
        <p159:morph option="byObject"/>
      </p:transition>
    </mc:Choice>
    <mc:Fallback xmlns="">
      <p:transition spd="slow" advTm="63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 animBg="1"/>
      <p:bldP spid="37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3B421B2-DA50-427D-87BD-0413C74299C8}"/>
              </a:ext>
            </a:extLst>
          </p:cNvPr>
          <p:cNvGrpSpPr/>
          <p:nvPr/>
        </p:nvGrpSpPr>
        <p:grpSpPr>
          <a:xfrm>
            <a:off x="3545794" y="996955"/>
            <a:ext cx="5021299" cy="4908087"/>
            <a:chOff x="3698350" y="1140628"/>
            <a:chExt cx="5021299" cy="4908087"/>
          </a:xfrm>
          <a:solidFill>
            <a:schemeClr val="bg1">
              <a:lumMod val="75000"/>
            </a:schemeClr>
          </a:solidFill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3F5AB2A7-5D22-4826-BF38-07654F5A9587}"/>
                </a:ext>
              </a:extLst>
            </p:cNvPr>
            <p:cNvGrpSpPr/>
            <p:nvPr/>
          </p:nvGrpSpPr>
          <p:grpSpPr>
            <a:xfrm>
              <a:off x="4746530" y="5229345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1DFC7539-84ED-4410-B568-7180C4475CEE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6" name="Moon 215">
                <a:extLst>
                  <a:ext uri="{FF2B5EF4-FFF2-40B4-BE49-F238E27FC236}">
                    <a16:creationId xmlns:a16="http://schemas.microsoft.com/office/drawing/2014/main" id="{0A456A86-6EF9-400A-919B-5DD081122022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7" name="Moon 216">
                <a:extLst>
                  <a:ext uri="{FF2B5EF4-FFF2-40B4-BE49-F238E27FC236}">
                    <a16:creationId xmlns:a16="http://schemas.microsoft.com/office/drawing/2014/main" id="{92F2EE80-8628-4AC8-B358-25462C3D8FE9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F2C5834-CCFD-4F6E-ADEC-00EE17E1B0C7}"/>
                </a:ext>
              </a:extLst>
            </p:cNvPr>
            <p:cNvGrpSpPr/>
            <p:nvPr/>
          </p:nvGrpSpPr>
          <p:grpSpPr>
            <a:xfrm>
              <a:off x="5758902" y="523373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2E50F0BA-CCFA-45A7-84E8-C06588608D04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3" name="Moon 212">
                <a:extLst>
                  <a:ext uri="{FF2B5EF4-FFF2-40B4-BE49-F238E27FC236}">
                    <a16:creationId xmlns:a16="http://schemas.microsoft.com/office/drawing/2014/main" id="{AC08F5CE-90D9-478A-ABA3-6B521407ACFF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4" name="Moon 213">
                <a:extLst>
                  <a:ext uri="{FF2B5EF4-FFF2-40B4-BE49-F238E27FC236}">
                    <a16:creationId xmlns:a16="http://schemas.microsoft.com/office/drawing/2014/main" id="{3CE46F28-BBFC-47D4-A667-1D2E15CB988F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568B513-0852-406A-A4BA-D65133F46A5C}"/>
                </a:ext>
              </a:extLst>
            </p:cNvPr>
            <p:cNvGrpSpPr/>
            <p:nvPr/>
          </p:nvGrpSpPr>
          <p:grpSpPr>
            <a:xfrm>
              <a:off x="3698350" y="522934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A65CE58F-5AAD-4B81-904B-22AE176F66D7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0" name="Moon 209">
                <a:extLst>
                  <a:ext uri="{FF2B5EF4-FFF2-40B4-BE49-F238E27FC236}">
                    <a16:creationId xmlns:a16="http://schemas.microsoft.com/office/drawing/2014/main" id="{50187189-3D34-49F5-842F-9CAB6B22396F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1" name="Moon 210">
                <a:extLst>
                  <a:ext uri="{FF2B5EF4-FFF2-40B4-BE49-F238E27FC236}">
                    <a16:creationId xmlns:a16="http://schemas.microsoft.com/office/drawing/2014/main" id="{C67EF15E-ABF6-479C-81D1-BFE5BA07C621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E433171-D721-4B46-A0DB-CD9D98FAD0B9}"/>
                </a:ext>
              </a:extLst>
            </p:cNvPr>
            <p:cNvGrpSpPr/>
            <p:nvPr/>
          </p:nvGrpSpPr>
          <p:grpSpPr>
            <a:xfrm>
              <a:off x="6794443" y="523373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3A7059DB-5764-48D3-BDD0-2B7953F66ED8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7" name="Moon 206">
                <a:extLst>
                  <a:ext uri="{FF2B5EF4-FFF2-40B4-BE49-F238E27FC236}">
                    <a16:creationId xmlns:a16="http://schemas.microsoft.com/office/drawing/2014/main" id="{93083427-4E39-4994-A0BA-68E5B89BFFA0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Moon 207">
                <a:extLst>
                  <a:ext uri="{FF2B5EF4-FFF2-40B4-BE49-F238E27FC236}">
                    <a16:creationId xmlns:a16="http://schemas.microsoft.com/office/drawing/2014/main" id="{6D733B5B-1AB7-4F0E-97F0-0526D5AFF03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53DFC60-F8B2-4878-8CB2-56014887603C}"/>
                </a:ext>
              </a:extLst>
            </p:cNvPr>
            <p:cNvGrpSpPr/>
            <p:nvPr/>
          </p:nvGrpSpPr>
          <p:grpSpPr>
            <a:xfrm>
              <a:off x="7819763" y="5232173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2B9816D1-3C0F-43F4-835F-840F11AF872F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4" name="Moon 203">
                <a:extLst>
                  <a:ext uri="{FF2B5EF4-FFF2-40B4-BE49-F238E27FC236}">
                    <a16:creationId xmlns:a16="http://schemas.microsoft.com/office/drawing/2014/main" id="{E6B17673-02D2-48A9-A478-34C0E4A0597D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5" name="Moon 204">
                <a:extLst>
                  <a:ext uri="{FF2B5EF4-FFF2-40B4-BE49-F238E27FC236}">
                    <a16:creationId xmlns:a16="http://schemas.microsoft.com/office/drawing/2014/main" id="{E28E0F38-7C2E-4EA3-8C8E-19D4788500C2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2D0A363-62A0-4CCC-B5BF-2F53106A733B}"/>
                </a:ext>
              </a:extLst>
            </p:cNvPr>
            <p:cNvGrpSpPr/>
            <p:nvPr/>
          </p:nvGrpSpPr>
          <p:grpSpPr>
            <a:xfrm>
              <a:off x="4746530" y="3206031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0255232-9BEC-4F5F-91D5-01106DC26228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1" name="Moon 200">
                <a:extLst>
                  <a:ext uri="{FF2B5EF4-FFF2-40B4-BE49-F238E27FC236}">
                    <a16:creationId xmlns:a16="http://schemas.microsoft.com/office/drawing/2014/main" id="{A34C32D8-334F-43A2-A2E8-46D383BCADE3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2" name="Moon 201">
                <a:extLst>
                  <a:ext uri="{FF2B5EF4-FFF2-40B4-BE49-F238E27FC236}">
                    <a16:creationId xmlns:a16="http://schemas.microsoft.com/office/drawing/2014/main" id="{522539AE-47BE-4992-B3DF-D5C7AC85001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C548DE8-4476-40C7-88B9-A779484FD90E}"/>
                </a:ext>
              </a:extLst>
            </p:cNvPr>
            <p:cNvGrpSpPr/>
            <p:nvPr/>
          </p:nvGrpSpPr>
          <p:grpSpPr>
            <a:xfrm>
              <a:off x="5758902" y="321042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CC07F4D6-03F4-49AC-B67D-CE5F5EFC49F5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Moon 197">
                <a:extLst>
                  <a:ext uri="{FF2B5EF4-FFF2-40B4-BE49-F238E27FC236}">
                    <a16:creationId xmlns:a16="http://schemas.microsoft.com/office/drawing/2014/main" id="{826ACE74-9735-4945-8D3F-DA5548090E32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Moon 198">
                <a:extLst>
                  <a:ext uri="{FF2B5EF4-FFF2-40B4-BE49-F238E27FC236}">
                    <a16:creationId xmlns:a16="http://schemas.microsoft.com/office/drawing/2014/main" id="{6962D8AD-73EA-433D-A544-EEF1887F6EC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3F74D1C-4746-4EC8-8ED3-C17D68F1C8E7}"/>
                </a:ext>
              </a:extLst>
            </p:cNvPr>
            <p:cNvGrpSpPr/>
            <p:nvPr/>
          </p:nvGrpSpPr>
          <p:grpSpPr>
            <a:xfrm>
              <a:off x="3698350" y="3206030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8DB90E5-599C-4CF4-9A53-0C1F02B25C2A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Moon 194">
                <a:extLst>
                  <a:ext uri="{FF2B5EF4-FFF2-40B4-BE49-F238E27FC236}">
                    <a16:creationId xmlns:a16="http://schemas.microsoft.com/office/drawing/2014/main" id="{E210A31B-7E5D-4D54-B756-F18F8818A2CE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Moon 195">
                <a:extLst>
                  <a:ext uri="{FF2B5EF4-FFF2-40B4-BE49-F238E27FC236}">
                    <a16:creationId xmlns:a16="http://schemas.microsoft.com/office/drawing/2014/main" id="{E0269791-1F91-47C3-BB61-C3DAE0BDF73D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99F0711-5B09-4C83-83E5-279F0CB47B0F}"/>
                </a:ext>
              </a:extLst>
            </p:cNvPr>
            <p:cNvGrpSpPr/>
            <p:nvPr/>
          </p:nvGrpSpPr>
          <p:grpSpPr>
            <a:xfrm>
              <a:off x="6794443" y="321042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DFF90B5-E00B-450C-99A1-AEB14C25D6E0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2" name="Moon 191">
                <a:extLst>
                  <a:ext uri="{FF2B5EF4-FFF2-40B4-BE49-F238E27FC236}">
                    <a16:creationId xmlns:a16="http://schemas.microsoft.com/office/drawing/2014/main" id="{9552D33A-5EE0-4180-B8F4-BDACA6C80EDD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Moon 192">
                <a:extLst>
                  <a:ext uri="{FF2B5EF4-FFF2-40B4-BE49-F238E27FC236}">
                    <a16:creationId xmlns:a16="http://schemas.microsoft.com/office/drawing/2014/main" id="{62831399-B242-4DDE-B09C-59DBEC776373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4D75DD5-3F8F-421D-B81E-604785B2B0A2}"/>
                </a:ext>
              </a:extLst>
            </p:cNvPr>
            <p:cNvGrpSpPr/>
            <p:nvPr/>
          </p:nvGrpSpPr>
          <p:grpSpPr>
            <a:xfrm>
              <a:off x="7819763" y="3208859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7DA2698-CF65-43EB-8C51-71D004A371F6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9" name="Moon 188">
                <a:extLst>
                  <a:ext uri="{FF2B5EF4-FFF2-40B4-BE49-F238E27FC236}">
                    <a16:creationId xmlns:a16="http://schemas.microsoft.com/office/drawing/2014/main" id="{C43D361E-AC5B-4260-B710-B0A2061E69EE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0" name="Moon 189">
                <a:extLst>
                  <a:ext uri="{FF2B5EF4-FFF2-40B4-BE49-F238E27FC236}">
                    <a16:creationId xmlns:a16="http://schemas.microsoft.com/office/drawing/2014/main" id="{129EEE7D-3DBB-4754-8A56-3AC338070C89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04827AB-4064-43FD-8419-7120453E013E}"/>
                </a:ext>
              </a:extLst>
            </p:cNvPr>
            <p:cNvGrpSpPr/>
            <p:nvPr/>
          </p:nvGrpSpPr>
          <p:grpSpPr>
            <a:xfrm>
              <a:off x="4746530" y="2157975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FF53C28B-1807-4EA4-85AF-D2202995B46C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6" name="Moon 185">
                <a:extLst>
                  <a:ext uri="{FF2B5EF4-FFF2-40B4-BE49-F238E27FC236}">
                    <a16:creationId xmlns:a16="http://schemas.microsoft.com/office/drawing/2014/main" id="{59EB469E-F5A9-427A-A4D2-1B48FFC9AF32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7" name="Moon 186">
                <a:extLst>
                  <a:ext uri="{FF2B5EF4-FFF2-40B4-BE49-F238E27FC236}">
                    <a16:creationId xmlns:a16="http://schemas.microsoft.com/office/drawing/2014/main" id="{7FC3A755-CAF3-4DB8-BB55-8101893BC3C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E48B08FD-3715-4D36-A0A7-50330D3DF84A}"/>
                </a:ext>
              </a:extLst>
            </p:cNvPr>
            <p:cNvGrpSpPr/>
            <p:nvPr/>
          </p:nvGrpSpPr>
          <p:grpSpPr>
            <a:xfrm>
              <a:off x="5758902" y="216236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36454352-BA0C-442C-960A-51B40331E0EC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3" name="Moon 182">
                <a:extLst>
                  <a:ext uri="{FF2B5EF4-FFF2-40B4-BE49-F238E27FC236}">
                    <a16:creationId xmlns:a16="http://schemas.microsoft.com/office/drawing/2014/main" id="{E7D61A12-E3BE-44C3-A6C0-7975FD46CC0F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4" name="Moon 183">
                <a:extLst>
                  <a:ext uri="{FF2B5EF4-FFF2-40B4-BE49-F238E27FC236}">
                    <a16:creationId xmlns:a16="http://schemas.microsoft.com/office/drawing/2014/main" id="{6C5D09C2-46DD-4912-8E78-3CC7200E7978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C8119E9-F5D4-4703-93A2-9EDC2E51EE0C}"/>
                </a:ext>
              </a:extLst>
            </p:cNvPr>
            <p:cNvGrpSpPr/>
            <p:nvPr/>
          </p:nvGrpSpPr>
          <p:grpSpPr>
            <a:xfrm>
              <a:off x="3698350" y="215797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63F817DE-4BC5-4B83-99BF-C9A38480399E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0" name="Moon 179">
                <a:extLst>
                  <a:ext uri="{FF2B5EF4-FFF2-40B4-BE49-F238E27FC236}">
                    <a16:creationId xmlns:a16="http://schemas.microsoft.com/office/drawing/2014/main" id="{BD3B4DBF-84D4-4492-9A53-1CC5720F6EED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1" name="Moon 180">
                <a:extLst>
                  <a:ext uri="{FF2B5EF4-FFF2-40B4-BE49-F238E27FC236}">
                    <a16:creationId xmlns:a16="http://schemas.microsoft.com/office/drawing/2014/main" id="{259DC3AF-3888-48D6-9033-9AD0CF8F9E05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82012F2-3A2B-44D9-89DF-F14E6DE7EE38}"/>
                </a:ext>
              </a:extLst>
            </p:cNvPr>
            <p:cNvGrpSpPr/>
            <p:nvPr/>
          </p:nvGrpSpPr>
          <p:grpSpPr>
            <a:xfrm>
              <a:off x="6794443" y="216236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F404E18A-14DB-40D0-928C-A0CC11B686D9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7" name="Moon 176">
                <a:extLst>
                  <a:ext uri="{FF2B5EF4-FFF2-40B4-BE49-F238E27FC236}">
                    <a16:creationId xmlns:a16="http://schemas.microsoft.com/office/drawing/2014/main" id="{D4FF570B-3963-4A25-87EA-22894051A843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8" name="Moon 177">
                <a:extLst>
                  <a:ext uri="{FF2B5EF4-FFF2-40B4-BE49-F238E27FC236}">
                    <a16:creationId xmlns:a16="http://schemas.microsoft.com/office/drawing/2014/main" id="{41835C7F-4081-473B-B69F-38941E6283BF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5A5797D-2772-46A7-A301-018D91C10DC7}"/>
                </a:ext>
              </a:extLst>
            </p:cNvPr>
            <p:cNvGrpSpPr/>
            <p:nvPr/>
          </p:nvGrpSpPr>
          <p:grpSpPr>
            <a:xfrm>
              <a:off x="7819763" y="2160803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450D0BFE-A501-4B9B-BE26-4D6E8A902428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4" name="Moon 173">
                <a:extLst>
                  <a:ext uri="{FF2B5EF4-FFF2-40B4-BE49-F238E27FC236}">
                    <a16:creationId xmlns:a16="http://schemas.microsoft.com/office/drawing/2014/main" id="{B1B14F98-1353-4852-9D33-4DC029CA0C71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5" name="Moon 174">
                <a:extLst>
                  <a:ext uri="{FF2B5EF4-FFF2-40B4-BE49-F238E27FC236}">
                    <a16:creationId xmlns:a16="http://schemas.microsoft.com/office/drawing/2014/main" id="{B1B2C1A2-F636-44FE-91EB-516A68F7B807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CE509E3-D631-4506-AEE6-703E00A4EE37}"/>
                </a:ext>
              </a:extLst>
            </p:cNvPr>
            <p:cNvGrpSpPr/>
            <p:nvPr/>
          </p:nvGrpSpPr>
          <p:grpSpPr>
            <a:xfrm>
              <a:off x="4746530" y="1140629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5E62B3A9-7FF2-4E83-B517-651F73509C0B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1" name="Moon 170">
                <a:extLst>
                  <a:ext uri="{FF2B5EF4-FFF2-40B4-BE49-F238E27FC236}">
                    <a16:creationId xmlns:a16="http://schemas.microsoft.com/office/drawing/2014/main" id="{FA5BC3E8-003D-4243-AD76-DC5809173021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2" name="Moon 171">
                <a:extLst>
                  <a:ext uri="{FF2B5EF4-FFF2-40B4-BE49-F238E27FC236}">
                    <a16:creationId xmlns:a16="http://schemas.microsoft.com/office/drawing/2014/main" id="{7EF9EF18-3531-4419-9809-FC22C78D2F27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1A07C16-7102-4411-9E8E-87FDB9ABA8D0}"/>
                </a:ext>
              </a:extLst>
            </p:cNvPr>
            <p:cNvGrpSpPr/>
            <p:nvPr/>
          </p:nvGrpSpPr>
          <p:grpSpPr>
            <a:xfrm>
              <a:off x="5758902" y="1145022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0458EEA1-F1D4-472D-A4AB-6BD299DF29A8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8" name="Moon 167">
                <a:extLst>
                  <a:ext uri="{FF2B5EF4-FFF2-40B4-BE49-F238E27FC236}">
                    <a16:creationId xmlns:a16="http://schemas.microsoft.com/office/drawing/2014/main" id="{57ED8DFA-913F-4234-AE37-03AAA96FC847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9" name="Moon 168">
                <a:extLst>
                  <a:ext uri="{FF2B5EF4-FFF2-40B4-BE49-F238E27FC236}">
                    <a16:creationId xmlns:a16="http://schemas.microsoft.com/office/drawing/2014/main" id="{AF24FB1B-1EB8-4DE7-9E3D-1B7D502752AD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83FEDF0A-66C5-437C-9637-2A3DD868D002}"/>
                </a:ext>
              </a:extLst>
            </p:cNvPr>
            <p:cNvGrpSpPr/>
            <p:nvPr/>
          </p:nvGrpSpPr>
          <p:grpSpPr>
            <a:xfrm>
              <a:off x="3698350" y="1140628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AC20E138-9588-4D7B-AC58-BE58E0892A31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5" name="Moon 164">
                <a:extLst>
                  <a:ext uri="{FF2B5EF4-FFF2-40B4-BE49-F238E27FC236}">
                    <a16:creationId xmlns:a16="http://schemas.microsoft.com/office/drawing/2014/main" id="{EA6B64D5-882A-4D35-B3E8-863694D42B7C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6" name="Moon 165">
                <a:extLst>
                  <a:ext uri="{FF2B5EF4-FFF2-40B4-BE49-F238E27FC236}">
                    <a16:creationId xmlns:a16="http://schemas.microsoft.com/office/drawing/2014/main" id="{B0A2E6CA-2AA0-4F80-AD49-95505064FA91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DEE0DCE-B11C-4266-8561-A0F26F0E8DFE}"/>
                </a:ext>
              </a:extLst>
            </p:cNvPr>
            <p:cNvGrpSpPr/>
            <p:nvPr/>
          </p:nvGrpSpPr>
          <p:grpSpPr>
            <a:xfrm>
              <a:off x="6794443" y="1145022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5D2BEE2-31B1-450E-9AFE-9972B929048A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2" name="Moon 161">
                <a:extLst>
                  <a:ext uri="{FF2B5EF4-FFF2-40B4-BE49-F238E27FC236}">
                    <a16:creationId xmlns:a16="http://schemas.microsoft.com/office/drawing/2014/main" id="{688DD3A3-F84F-41C9-A740-6C2E633C07BF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3" name="Moon 162">
                <a:extLst>
                  <a:ext uri="{FF2B5EF4-FFF2-40B4-BE49-F238E27FC236}">
                    <a16:creationId xmlns:a16="http://schemas.microsoft.com/office/drawing/2014/main" id="{3A68A683-A214-4182-A26C-E116417064A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D7B3932-AFFC-4CC0-AEE5-02FB6E70F761}"/>
                </a:ext>
              </a:extLst>
            </p:cNvPr>
            <p:cNvGrpSpPr/>
            <p:nvPr/>
          </p:nvGrpSpPr>
          <p:grpSpPr>
            <a:xfrm>
              <a:off x="7819763" y="1143457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D051FD0-3BB2-4770-87B1-5D37ACE59591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9" name="Moon 158">
                <a:extLst>
                  <a:ext uri="{FF2B5EF4-FFF2-40B4-BE49-F238E27FC236}">
                    <a16:creationId xmlns:a16="http://schemas.microsoft.com/office/drawing/2014/main" id="{DBD771EC-F38A-4D85-953E-C7BF8EAC02C9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0" name="Moon 159">
                <a:extLst>
                  <a:ext uri="{FF2B5EF4-FFF2-40B4-BE49-F238E27FC236}">
                    <a16:creationId xmlns:a16="http://schemas.microsoft.com/office/drawing/2014/main" id="{521E2FE6-5383-4E05-8943-1A1B7A0E7D48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68C0C7B-FA91-4E97-8DCF-AA75362C3873}"/>
                </a:ext>
              </a:extLst>
            </p:cNvPr>
            <p:cNvGrpSpPr/>
            <p:nvPr/>
          </p:nvGrpSpPr>
          <p:grpSpPr>
            <a:xfrm>
              <a:off x="4746530" y="4200696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CEC0330A-99B3-49F1-9952-FE00008884DA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6" name="Moon 155">
                <a:extLst>
                  <a:ext uri="{FF2B5EF4-FFF2-40B4-BE49-F238E27FC236}">
                    <a16:creationId xmlns:a16="http://schemas.microsoft.com/office/drawing/2014/main" id="{874DC9DE-34D0-4C3E-8BBA-AC329EFC677A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7" name="Moon 156">
                <a:extLst>
                  <a:ext uri="{FF2B5EF4-FFF2-40B4-BE49-F238E27FC236}">
                    <a16:creationId xmlns:a16="http://schemas.microsoft.com/office/drawing/2014/main" id="{FF6DD6E6-5D04-425E-849E-49F097569A9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95F0B555-36E6-4070-8EEC-EAB2E1337277}"/>
                </a:ext>
              </a:extLst>
            </p:cNvPr>
            <p:cNvGrpSpPr/>
            <p:nvPr/>
          </p:nvGrpSpPr>
          <p:grpSpPr>
            <a:xfrm>
              <a:off x="5758902" y="4205089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AC6998C7-C31F-476C-92F3-40F31513AD1F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3" name="Moon 152">
                <a:extLst>
                  <a:ext uri="{FF2B5EF4-FFF2-40B4-BE49-F238E27FC236}">
                    <a16:creationId xmlns:a16="http://schemas.microsoft.com/office/drawing/2014/main" id="{5FB2C4EA-E57C-475E-8280-671438201827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4" name="Moon 153">
                <a:extLst>
                  <a:ext uri="{FF2B5EF4-FFF2-40B4-BE49-F238E27FC236}">
                    <a16:creationId xmlns:a16="http://schemas.microsoft.com/office/drawing/2014/main" id="{B52EF21D-DC1E-4AA9-8779-D00340460DCE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BC8DC96-93BB-40BE-B2E5-16A2271B57BB}"/>
                </a:ext>
              </a:extLst>
            </p:cNvPr>
            <p:cNvGrpSpPr/>
            <p:nvPr/>
          </p:nvGrpSpPr>
          <p:grpSpPr>
            <a:xfrm>
              <a:off x="3698350" y="4200695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DC7E8C4-3117-4670-8877-17675EA8016D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0" name="Moon 149">
                <a:extLst>
                  <a:ext uri="{FF2B5EF4-FFF2-40B4-BE49-F238E27FC236}">
                    <a16:creationId xmlns:a16="http://schemas.microsoft.com/office/drawing/2014/main" id="{E3F51BC4-4879-47F4-84F3-8C0863611406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1" name="Moon 150">
                <a:extLst>
                  <a:ext uri="{FF2B5EF4-FFF2-40B4-BE49-F238E27FC236}">
                    <a16:creationId xmlns:a16="http://schemas.microsoft.com/office/drawing/2014/main" id="{4CB3CCA1-2D4B-4103-9004-E994D2956F7C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F959C9-BF9F-4821-AAA0-5562C0AEE831}"/>
                </a:ext>
              </a:extLst>
            </p:cNvPr>
            <p:cNvGrpSpPr/>
            <p:nvPr/>
          </p:nvGrpSpPr>
          <p:grpSpPr>
            <a:xfrm>
              <a:off x="6794443" y="4205089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BCFF15CE-E4BA-4A3A-8A64-8FF247A166E4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7" name="Moon 146">
                <a:extLst>
                  <a:ext uri="{FF2B5EF4-FFF2-40B4-BE49-F238E27FC236}">
                    <a16:creationId xmlns:a16="http://schemas.microsoft.com/office/drawing/2014/main" id="{736B3521-14F6-44F0-A558-3EAB78EA4948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8" name="Moon 147">
                <a:extLst>
                  <a:ext uri="{FF2B5EF4-FFF2-40B4-BE49-F238E27FC236}">
                    <a16:creationId xmlns:a16="http://schemas.microsoft.com/office/drawing/2014/main" id="{BF389768-32AC-4FAB-888E-84C0CEE58D20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7C907A0B-3DE1-4BA0-82B9-E5E688B64073}"/>
                </a:ext>
              </a:extLst>
            </p:cNvPr>
            <p:cNvGrpSpPr/>
            <p:nvPr/>
          </p:nvGrpSpPr>
          <p:grpSpPr>
            <a:xfrm>
              <a:off x="7819763" y="4203524"/>
              <a:ext cx="899886" cy="814977"/>
              <a:chOff x="4047308" y="2710906"/>
              <a:chExt cx="899886" cy="814977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3AE45CB-6031-4D81-A43B-BCE59A86C3A6}"/>
                  </a:ext>
                </a:extLst>
              </p:cNvPr>
              <p:cNvSpPr/>
              <p:nvPr/>
            </p:nvSpPr>
            <p:spPr>
              <a:xfrm>
                <a:off x="4272280" y="2893423"/>
                <a:ext cx="449943" cy="44994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4" name="Moon 143">
                <a:extLst>
                  <a:ext uri="{FF2B5EF4-FFF2-40B4-BE49-F238E27FC236}">
                    <a16:creationId xmlns:a16="http://schemas.microsoft.com/office/drawing/2014/main" id="{B358CBE6-982C-43B7-A167-EBF5DD20B60A}"/>
                  </a:ext>
                </a:extLst>
              </p:cNvPr>
              <p:cNvSpPr/>
              <p:nvPr/>
            </p:nvSpPr>
            <p:spPr>
              <a:xfrm>
                <a:off x="4047308" y="2893423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5" name="Moon 144">
                <a:extLst>
                  <a:ext uri="{FF2B5EF4-FFF2-40B4-BE49-F238E27FC236}">
                    <a16:creationId xmlns:a16="http://schemas.microsoft.com/office/drawing/2014/main" id="{2B50D99A-0F33-4F94-A7BF-5A20BA679C76}"/>
                  </a:ext>
                </a:extLst>
              </p:cNvPr>
              <p:cNvSpPr/>
              <p:nvPr/>
            </p:nvSpPr>
            <p:spPr>
              <a:xfrm rot="10800000">
                <a:off x="4497251" y="2710906"/>
                <a:ext cx="449943" cy="632460"/>
              </a:xfrm>
              <a:prstGeom prst="mo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667EBA-03E0-4363-909A-DE7120D2D72E}"/>
              </a:ext>
            </a:extLst>
          </p:cNvPr>
          <p:cNvGrpSpPr/>
          <p:nvPr/>
        </p:nvGrpSpPr>
        <p:grpSpPr>
          <a:xfrm>
            <a:off x="4172437" y="3053631"/>
            <a:ext cx="899886" cy="814977"/>
            <a:chOff x="4047308" y="2710906"/>
            <a:chExt cx="899886" cy="814977"/>
          </a:xfrm>
          <a:solidFill>
            <a:srgbClr val="FF0000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9D6284-84B0-40B9-8851-D5A771272348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Moon 18">
              <a:extLst>
                <a:ext uri="{FF2B5EF4-FFF2-40B4-BE49-F238E27FC236}">
                  <a16:creationId xmlns:a16="http://schemas.microsoft.com/office/drawing/2014/main" id="{FB41E4B3-EB10-4773-9FC6-C0136733AE92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Moon 19">
              <a:extLst>
                <a:ext uri="{FF2B5EF4-FFF2-40B4-BE49-F238E27FC236}">
                  <a16:creationId xmlns:a16="http://schemas.microsoft.com/office/drawing/2014/main" id="{A638139F-8D6B-4E80-8DE2-7FAF1EAB8CB5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61AA91-F81C-4FD7-82D5-D9165739BC5C}"/>
              </a:ext>
            </a:extLst>
          </p:cNvPr>
          <p:cNvGrpSpPr/>
          <p:nvPr/>
        </p:nvGrpSpPr>
        <p:grpSpPr>
          <a:xfrm>
            <a:off x="5606502" y="3058024"/>
            <a:ext cx="899886" cy="814977"/>
            <a:chOff x="4047308" y="2710906"/>
            <a:chExt cx="899886" cy="814977"/>
          </a:xfrm>
          <a:solidFill>
            <a:srgbClr val="FFC000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D57709-5065-4A75-9485-ABC36A6F09FE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Moon 22">
              <a:extLst>
                <a:ext uri="{FF2B5EF4-FFF2-40B4-BE49-F238E27FC236}">
                  <a16:creationId xmlns:a16="http://schemas.microsoft.com/office/drawing/2014/main" id="{49178234-2E40-4D61-92C0-C780B969C1D3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Moon 23">
              <a:extLst>
                <a:ext uri="{FF2B5EF4-FFF2-40B4-BE49-F238E27FC236}">
                  <a16:creationId xmlns:a16="http://schemas.microsoft.com/office/drawing/2014/main" id="{FC628F74-4DE7-4464-A7F5-E63A3BA87580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37CCB5-803F-4FBA-A3F7-096A3CA6CC9A}"/>
              </a:ext>
            </a:extLst>
          </p:cNvPr>
          <p:cNvGrpSpPr/>
          <p:nvPr/>
        </p:nvGrpSpPr>
        <p:grpSpPr>
          <a:xfrm>
            <a:off x="2731911" y="3053630"/>
            <a:ext cx="899886" cy="814977"/>
            <a:chOff x="4047308" y="2710906"/>
            <a:chExt cx="899886" cy="814977"/>
          </a:xfrm>
          <a:solidFill>
            <a:srgbClr val="C00000"/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D78DEE0-E99B-403D-93C8-5F94093EE120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Moon 26">
              <a:extLst>
                <a:ext uri="{FF2B5EF4-FFF2-40B4-BE49-F238E27FC236}">
                  <a16:creationId xmlns:a16="http://schemas.microsoft.com/office/drawing/2014/main" id="{F87E6F3C-6454-49FF-92D2-CDBB9154F06B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Moon 27">
              <a:extLst>
                <a:ext uri="{FF2B5EF4-FFF2-40B4-BE49-F238E27FC236}">
                  <a16:creationId xmlns:a16="http://schemas.microsoft.com/office/drawing/2014/main" id="{07830770-7B76-4383-BBB8-58AEBC9F5BBF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81CE8D-EBF1-4B65-B7B3-92749F08D2CF}"/>
              </a:ext>
            </a:extLst>
          </p:cNvPr>
          <p:cNvGrpSpPr/>
          <p:nvPr/>
        </p:nvGrpSpPr>
        <p:grpSpPr>
          <a:xfrm>
            <a:off x="7048962" y="3058024"/>
            <a:ext cx="899886" cy="814977"/>
            <a:chOff x="4047308" y="2710906"/>
            <a:chExt cx="899886" cy="814977"/>
          </a:xfrm>
          <a:solidFill>
            <a:srgbClr val="FF0000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F7A411C-6830-4329-94BB-6DEE8874717D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Moon 30">
              <a:extLst>
                <a:ext uri="{FF2B5EF4-FFF2-40B4-BE49-F238E27FC236}">
                  <a16:creationId xmlns:a16="http://schemas.microsoft.com/office/drawing/2014/main" id="{24ECDE58-6E3E-47F4-A037-7D6CA285D688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Moon 31">
              <a:extLst>
                <a:ext uri="{FF2B5EF4-FFF2-40B4-BE49-F238E27FC236}">
                  <a16:creationId xmlns:a16="http://schemas.microsoft.com/office/drawing/2014/main" id="{5F3BEC07-1349-4743-AAC6-FD6A4A327428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0FEA1B8-1041-452E-86BD-96990659A721}"/>
              </a:ext>
            </a:extLst>
          </p:cNvPr>
          <p:cNvGrpSpPr/>
          <p:nvPr/>
        </p:nvGrpSpPr>
        <p:grpSpPr>
          <a:xfrm>
            <a:off x="8490857" y="3056459"/>
            <a:ext cx="899886" cy="814977"/>
            <a:chOff x="4047308" y="2710906"/>
            <a:chExt cx="899886" cy="814977"/>
          </a:xfrm>
          <a:solidFill>
            <a:srgbClr val="C00000"/>
          </a:solidFill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138F585-DAB5-4C96-8E25-42DF4BFA86C5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Moon 34">
              <a:extLst>
                <a:ext uri="{FF2B5EF4-FFF2-40B4-BE49-F238E27FC236}">
                  <a16:creationId xmlns:a16="http://schemas.microsoft.com/office/drawing/2014/main" id="{F06B2AC4-00F4-4609-BBD8-86335F70C3E0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Moon 35">
              <a:extLst>
                <a:ext uri="{FF2B5EF4-FFF2-40B4-BE49-F238E27FC236}">
                  <a16:creationId xmlns:a16="http://schemas.microsoft.com/office/drawing/2014/main" id="{033B24EA-E13C-4421-975D-5E8F6BA37598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324F984-3DE4-474B-9455-3391CA1FE527}"/>
              </a:ext>
            </a:extLst>
          </p:cNvPr>
          <p:cNvGrpSpPr/>
          <p:nvPr/>
        </p:nvGrpSpPr>
        <p:grpSpPr>
          <a:xfrm>
            <a:off x="4172436" y="1585770"/>
            <a:ext cx="899886" cy="814977"/>
            <a:chOff x="4047308" y="2710906"/>
            <a:chExt cx="899886" cy="814977"/>
          </a:xfrm>
          <a:solidFill>
            <a:srgbClr val="FF0000"/>
          </a:solidFill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7E81EB-5566-4ED4-ACA2-695B8C3D1218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Moon 38">
              <a:extLst>
                <a:ext uri="{FF2B5EF4-FFF2-40B4-BE49-F238E27FC236}">
                  <a16:creationId xmlns:a16="http://schemas.microsoft.com/office/drawing/2014/main" id="{FAD32091-CBD0-4D64-90FC-84E76713766B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Moon 39">
              <a:extLst>
                <a:ext uri="{FF2B5EF4-FFF2-40B4-BE49-F238E27FC236}">
                  <a16:creationId xmlns:a16="http://schemas.microsoft.com/office/drawing/2014/main" id="{B89F69EE-1D53-4560-A268-E2E5F4A19907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6E86174-1AB5-4FEE-9CE3-0D80C71A42FF}"/>
              </a:ext>
            </a:extLst>
          </p:cNvPr>
          <p:cNvGrpSpPr/>
          <p:nvPr/>
        </p:nvGrpSpPr>
        <p:grpSpPr>
          <a:xfrm>
            <a:off x="5606501" y="1590163"/>
            <a:ext cx="899886" cy="814977"/>
            <a:chOff x="4047308" y="2710906"/>
            <a:chExt cx="899886" cy="814977"/>
          </a:xfrm>
          <a:solidFill>
            <a:srgbClr val="FF0000"/>
          </a:solidFill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F6F2D02-7E1B-4D3A-B61F-AC0F6E4CF9FA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Moon 42">
              <a:extLst>
                <a:ext uri="{FF2B5EF4-FFF2-40B4-BE49-F238E27FC236}">
                  <a16:creationId xmlns:a16="http://schemas.microsoft.com/office/drawing/2014/main" id="{A22B891E-019C-406D-9E2B-D9984640D944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Moon 43">
              <a:extLst>
                <a:ext uri="{FF2B5EF4-FFF2-40B4-BE49-F238E27FC236}">
                  <a16:creationId xmlns:a16="http://schemas.microsoft.com/office/drawing/2014/main" id="{22D67FEE-B299-4580-90C9-F3549F9E69A1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F6B4354-EC61-402F-AFD7-716C5F2AFE4B}"/>
              </a:ext>
            </a:extLst>
          </p:cNvPr>
          <p:cNvGrpSpPr/>
          <p:nvPr/>
        </p:nvGrpSpPr>
        <p:grpSpPr>
          <a:xfrm>
            <a:off x="2731910" y="1585769"/>
            <a:ext cx="899886" cy="814977"/>
            <a:chOff x="4047308" y="2710906"/>
            <a:chExt cx="899886" cy="814977"/>
          </a:xfrm>
          <a:solidFill>
            <a:srgbClr val="C00000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7292E49-1AD5-4A1D-958C-57B0BC914EF5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Moon 46">
              <a:extLst>
                <a:ext uri="{FF2B5EF4-FFF2-40B4-BE49-F238E27FC236}">
                  <a16:creationId xmlns:a16="http://schemas.microsoft.com/office/drawing/2014/main" id="{4D03E9A2-3752-46EC-837D-8A807F6E0037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Moon 47">
              <a:extLst>
                <a:ext uri="{FF2B5EF4-FFF2-40B4-BE49-F238E27FC236}">
                  <a16:creationId xmlns:a16="http://schemas.microsoft.com/office/drawing/2014/main" id="{4DEBC744-F49E-4F05-8CCB-8DA1B900A148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7FF0385-F366-4074-A12E-06B7E20860C9}"/>
              </a:ext>
            </a:extLst>
          </p:cNvPr>
          <p:cNvGrpSpPr/>
          <p:nvPr/>
        </p:nvGrpSpPr>
        <p:grpSpPr>
          <a:xfrm>
            <a:off x="7048961" y="1590163"/>
            <a:ext cx="899886" cy="814977"/>
            <a:chOff x="4047308" y="2710906"/>
            <a:chExt cx="899886" cy="814977"/>
          </a:xfrm>
          <a:solidFill>
            <a:srgbClr val="FF0000"/>
          </a:solidFill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455FC7-40C6-4120-B651-C61EBD67607C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Moon 50">
              <a:extLst>
                <a:ext uri="{FF2B5EF4-FFF2-40B4-BE49-F238E27FC236}">
                  <a16:creationId xmlns:a16="http://schemas.microsoft.com/office/drawing/2014/main" id="{89D3E557-DBE7-45DE-AE19-AEDC54BBA474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Moon 51">
              <a:extLst>
                <a:ext uri="{FF2B5EF4-FFF2-40B4-BE49-F238E27FC236}">
                  <a16:creationId xmlns:a16="http://schemas.microsoft.com/office/drawing/2014/main" id="{8555335A-EEAE-4181-A167-D87123934039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1949A6D-ECE3-4449-B69F-3170560051BE}"/>
              </a:ext>
            </a:extLst>
          </p:cNvPr>
          <p:cNvGrpSpPr/>
          <p:nvPr/>
        </p:nvGrpSpPr>
        <p:grpSpPr>
          <a:xfrm>
            <a:off x="8490856" y="1588598"/>
            <a:ext cx="899886" cy="814977"/>
            <a:chOff x="4047308" y="2710906"/>
            <a:chExt cx="899886" cy="814977"/>
          </a:xfrm>
          <a:solidFill>
            <a:srgbClr val="C00000"/>
          </a:solidFill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AAA9A87-2050-4145-BB9A-29FBC5180B1F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Moon 54">
              <a:extLst>
                <a:ext uri="{FF2B5EF4-FFF2-40B4-BE49-F238E27FC236}">
                  <a16:creationId xmlns:a16="http://schemas.microsoft.com/office/drawing/2014/main" id="{761A9BC9-CE91-4311-8090-1D0928BB74AA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Moon 55">
              <a:extLst>
                <a:ext uri="{FF2B5EF4-FFF2-40B4-BE49-F238E27FC236}">
                  <a16:creationId xmlns:a16="http://schemas.microsoft.com/office/drawing/2014/main" id="{250DBA23-084C-4FED-81D6-18335585C1D4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385C348-296A-4596-98A5-FD5328F59B67}"/>
              </a:ext>
            </a:extLst>
          </p:cNvPr>
          <p:cNvGrpSpPr/>
          <p:nvPr/>
        </p:nvGrpSpPr>
        <p:grpSpPr>
          <a:xfrm>
            <a:off x="4172436" y="156894"/>
            <a:ext cx="899886" cy="814977"/>
            <a:chOff x="4047308" y="2710906"/>
            <a:chExt cx="899886" cy="814977"/>
          </a:xfrm>
          <a:solidFill>
            <a:srgbClr val="C00000"/>
          </a:solidFill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6FB3056-AC18-4733-9B13-68BD20F0FD06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Moon 58">
              <a:extLst>
                <a:ext uri="{FF2B5EF4-FFF2-40B4-BE49-F238E27FC236}">
                  <a16:creationId xmlns:a16="http://schemas.microsoft.com/office/drawing/2014/main" id="{63ED373C-6785-4BEA-BD3B-3D644FD38122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Moon 59">
              <a:extLst>
                <a:ext uri="{FF2B5EF4-FFF2-40B4-BE49-F238E27FC236}">
                  <a16:creationId xmlns:a16="http://schemas.microsoft.com/office/drawing/2014/main" id="{B07FB0C6-5A35-4677-9FEE-A0A53F38552C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891F011-EB48-4E2F-B22B-34DB1D92BCE1}"/>
              </a:ext>
            </a:extLst>
          </p:cNvPr>
          <p:cNvGrpSpPr/>
          <p:nvPr/>
        </p:nvGrpSpPr>
        <p:grpSpPr>
          <a:xfrm>
            <a:off x="5606501" y="161287"/>
            <a:ext cx="899886" cy="814977"/>
            <a:chOff x="4047308" y="2710906"/>
            <a:chExt cx="899886" cy="814977"/>
          </a:xfrm>
          <a:solidFill>
            <a:srgbClr val="C00000"/>
          </a:solidFill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5C49B3D-E6ED-43D8-8159-A5053701BC19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Moon 62">
              <a:extLst>
                <a:ext uri="{FF2B5EF4-FFF2-40B4-BE49-F238E27FC236}">
                  <a16:creationId xmlns:a16="http://schemas.microsoft.com/office/drawing/2014/main" id="{7B3BDE1A-0C3E-4EED-B0DB-7B31B7587874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Moon 63">
              <a:extLst>
                <a:ext uri="{FF2B5EF4-FFF2-40B4-BE49-F238E27FC236}">
                  <a16:creationId xmlns:a16="http://schemas.microsoft.com/office/drawing/2014/main" id="{0D7D6D05-D073-417B-9FF0-311A3AD10178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71A1F2A-ADD6-430F-A1AC-C8ABBB6155B0}"/>
              </a:ext>
            </a:extLst>
          </p:cNvPr>
          <p:cNvGrpSpPr/>
          <p:nvPr/>
        </p:nvGrpSpPr>
        <p:grpSpPr>
          <a:xfrm>
            <a:off x="2731910" y="156893"/>
            <a:ext cx="899886" cy="814977"/>
            <a:chOff x="4047308" y="2710906"/>
            <a:chExt cx="899886" cy="814977"/>
          </a:xfrm>
          <a:solidFill>
            <a:srgbClr val="C00000"/>
          </a:solidFill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8FF1383-BD5D-4CF3-A440-BAF23A05CC9A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Moon 66">
              <a:extLst>
                <a:ext uri="{FF2B5EF4-FFF2-40B4-BE49-F238E27FC236}">
                  <a16:creationId xmlns:a16="http://schemas.microsoft.com/office/drawing/2014/main" id="{0F9C62CD-E1B1-4053-9E6E-A50C3333C2B6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Moon 67">
              <a:extLst>
                <a:ext uri="{FF2B5EF4-FFF2-40B4-BE49-F238E27FC236}">
                  <a16:creationId xmlns:a16="http://schemas.microsoft.com/office/drawing/2014/main" id="{388A0F2B-0838-4329-99A4-92E96F6D49C3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9399E00-DF57-40B1-B509-BE2744E84308}"/>
              </a:ext>
            </a:extLst>
          </p:cNvPr>
          <p:cNvGrpSpPr/>
          <p:nvPr/>
        </p:nvGrpSpPr>
        <p:grpSpPr>
          <a:xfrm>
            <a:off x="7048961" y="161287"/>
            <a:ext cx="899886" cy="814977"/>
            <a:chOff x="4047308" y="2710906"/>
            <a:chExt cx="899886" cy="814977"/>
          </a:xfrm>
          <a:solidFill>
            <a:srgbClr val="C00000"/>
          </a:solidFill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3FD4B36-42B9-4D12-BD31-1D9D9407EDA9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Moon 70">
              <a:extLst>
                <a:ext uri="{FF2B5EF4-FFF2-40B4-BE49-F238E27FC236}">
                  <a16:creationId xmlns:a16="http://schemas.microsoft.com/office/drawing/2014/main" id="{C9CD86FC-6196-46C8-BFC8-F86474F6FBDD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Moon 71">
              <a:extLst>
                <a:ext uri="{FF2B5EF4-FFF2-40B4-BE49-F238E27FC236}">
                  <a16:creationId xmlns:a16="http://schemas.microsoft.com/office/drawing/2014/main" id="{7493BF10-9D56-4A2A-BF31-755FF5980304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B12DF4B-F2E9-4B87-BBB8-548C2ABD3368}"/>
              </a:ext>
            </a:extLst>
          </p:cNvPr>
          <p:cNvGrpSpPr/>
          <p:nvPr/>
        </p:nvGrpSpPr>
        <p:grpSpPr>
          <a:xfrm>
            <a:off x="8490856" y="159722"/>
            <a:ext cx="899886" cy="814977"/>
            <a:chOff x="4047308" y="2710906"/>
            <a:chExt cx="899886" cy="814977"/>
          </a:xfrm>
          <a:solidFill>
            <a:srgbClr val="C00000"/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970BEE4-2FB7-4981-9DA2-8ACC340EE046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Moon 74">
              <a:extLst>
                <a:ext uri="{FF2B5EF4-FFF2-40B4-BE49-F238E27FC236}">
                  <a16:creationId xmlns:a16="http://schemas.microsoft.com/office/drawing/2014/main" id="{FD2A0F1F-7E2D-41E5-943C-831FF48010A0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Moon 75">
              <a:extLst>
                <a:ext uri="{FF2B5EF4-FFF2-40B4-BE49-F238E27FC236}">
                  <a16:creationId xmlns:a16="http://schemas.microsoft.com/office/drawing/2014/main" id="{FF5CCA23-2DEC-4D85-BF94-3BF494AFA95E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778B24B-C4CF-4054-9297-0C8044BE307A}"/>
              </a:ext>
            </a:extLst>
          </p:cNvPr>
          <p:cNvGrpSpPr/>
          <p:nvPr/>
        </p:nvGrpSpPr>
        <p:grpSpPr>
          <a:xfrm>
            <a:off x="4172436" y="4450032"/>
            <a:ext cx="899886" cy="814977"/>
            <a:chOff x="4047308" y="2710906"/>
            <a:chExt cx="899886" cy="814977"/>
          </a:xfrm>
          <a:solidFill>
            <a:srgbClr val="FF0000"/>
          </a:solidFill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4E73CEE-A7CA-4320-B1BE-17A38B30BE97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Moon 78">
              <a:extLst>
                <a:ext uri="{FF2B5EF4-FFF2-40B4-BE49-F238E27FC236}">
                  <a16:creationId xmlns:a16="http://schemas.microsoft.com/office/drawing/2014/main" id="{E1700EC7-C414-4876-8069-B57231517DD2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Moon 79">
              <a:extLst>
                <a:ext uri="{FF2B5EF4-FFF2-40B4-BE49-F238E27FC236}">
                  <a16:creationId xmlns:a16="http://schemas.microsoft.com/office/drawing/2014/main" id="{D003762E-1B3B-4A28-A79A-A99171186C2B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8C62216-065F-4587-9682-7BF685645E22}"/>
              </a:ext>
            </a:extLst>
          </p:cNvPr>
          <p:cNvGrpSpPr/>
          <p:nvPr/>
        </p:nvGrpSpPr>
        <p:grpSpPr>
          <a:xfrm>
            <a:off x="5606501" y="4454425"/>
            <a:ext cx="899886" cy="814977"/>
            <a:chOff x="4047308" y="2710906"/>
            <a:chExt cx="899886" cy="814977"/>
          </a:xfrm>
          <a:solidFill>
            <a:srgbClr val="FF0000"/>
          </a:solidFill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88FAE9D-407B-4A14-86D7-4A097BAA4F5D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Moon 82">
              <a:extLst>
                <a:ext uri="{FF2B5EF4-FFF2-40B4-BE49-F238E27FC236}">
                  <a16:creationId xmlns:a16="http://schemas.microsoft.com/office/drawing/2014/main" id="{8A4E6CFA-715C-4517-8062-8C476A6E848B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Moon 83">
              <a:extLst>
                <a:ext uri="{FF2B5EF4-FFF2-40B4-BE49-F238E27FC236}">
                  <a16:creationId xmlns:a16="http://schemas.microsoft.com/office/drawing/2014/main" id="{8247CF8D-A9F0-4731-A912-2BB5772DB41B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F1D45DF-791C-42F7-AE28-8AE53CC284FE}"/>
              </a:ext>
            </a:extLst>
          </p:cNvPr>
          <p:cNvGrpSpPr/>
          <p:nvPr/>
        </p:nvGrpSpPr>
        <p:grpSpPr>
          <a:xfrm>
            <a:off x="2731910" y="4450031"/>
            <a:ext cx="899886" cy="814977"/>
            <a:chOff x="4047308" y="2710906"/>
            <a:chExt cx="899886" cy="814977"/>
          </a:xfrm>
          <a:solidFill>
            <a:srgbClr val="C00000"/>
          </a:solidFill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2E3996-6ED4-4199-A7C1-798B725B070A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Moon 86">
              <a:extLst>
                <a:ext uri="{FF2B5EF4-FFF2-40B4-BE49-F238E27FC236}">
                  <a16:creationId xmlns:a16="http://schemas.microsoft.com/office/drawing/2014/main" id="{148EF422-1E85-4F56-A85E-989C1B44CD07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Moon 87">
              <a:extLst>
                <a:ext uri="{FF2B5EF4-FFF2-40B4-BE49-F238E27FC236}">
                  <a16:creationId xmlns:a16="http://schemas.microsoft.com/office/drawing/2014/main" id="{AEA19219-A304-4BA5-8286-A790B94F7A6A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8C07436-9BE5-44C0-A9E0-4C57A465CB8A}"/>
              </a:ext>
            </a:extLst>
          </p:cNvPr>
          <p:cNvGrpSpPr/>
          <p:nvPr/>
        </p:nvGrpSpPr>
        <p:grpSpPr>
          <a:xfrm>
            <a:off x="7048961" y="4454425"/>
            <a:ext cx="899886" cy="814977"/>
            <a:chOff x="4047308" y="2710906"/>
            <a:chExt cx="899886" cy="814977"/>
          </a:xfrm>
          <a:solidFill>
            <a:srgbClr val="FF0000"/>
          </a:solidFill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9DE92C4-FD53-4B8D-96BD-4611507B7044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Moon 90">
              <a:extLst>
                <a:ext uri="{FF2B5EF4-FFF2-40B4-BE49-F238E27FC236}">
                  <a16:creationId xmlns:a16="http://schemas.microsoft.com/office/drawing/2014/main" id="{8EB97130-A6B6-47EE-B9B7-6D000ADB40C6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Moon 91">
              <a:extLst>
                <a:ext uri="{FF2B5EF4-FFF2-40B4-BE49-F238E27FC236}">
                  <a16:creationId xmlns:a16="http://schemas.microsoft.com/office/drawing/2014/main" id="{745D4A89-5AA6-4147-83A6-E902D99C979F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A9D6B05-8567-48E0-8360-DD383E2FC071}"/>
              </a:ext>
            </a:extLst>
          </p:cNvPr>
          <p:cNvGrpSpPr/>
          <p:nvPr/>
        </p:nvGrpSpPr>
        <p:grpSpPr>
          <a:xfrm>
            <a:off x="8490856" y="4452860"/>
            <a:ext cx="899886" cy="814977"/>
            <a:chOff x="4047308" y="2710906"/>
            <a:chExt cx="899886" cy="814977"/>
          </a:xfrm>
          <a:solidFill>
            <a:srgbClr val="C00000"/>
          </a:solidFill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6A2878C-BA73-48AF-9162-EA6C718861DF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Moon 94">
              <a:extLst>
                <a:ext uri="{FF2B5EF4-FFF2-40B4-BE49-F238E27FC236}">
                  <a16:creationId xmlns:a16="http://schemas.microsoft.com/office/drawing/2014/main" id="{667AB2C1-A185-4FA5-BDB1-574636FB1100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Moon 95">
              <a:extLst>
                <a:ext uri="{FF2B5EF4-FFF2-40B4-BE49-F238E27FC236}">
                  <a16:creationId xmlns:a16="http://schemas.microsoft.com/office/drawing/2014/main" id="{D6B5F050-28CC-464A-AF0F-A3A839295C5C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25EBE11-85EC-4DFA-BBBA-F3E7C20C379A}"/>
              </a:ext>
            </a:extLst>
          </p:cNvPr>
          <p:cNvGrpSpPr/>
          <p:nvPr/>
        </p:nvGrpSpPr>
        <p:grpSpPr>
          <a:xfrm>
            <a:off x="4172436" y="5897141"/>
            <a:ext cx="899886" cy="814977"/>
            <a:chOff x="4047308" y="2710906"/>
            <a:chExt cx="899886" cy="814977"/>
          </a:xfrm>
          <a:solidFill>
            <a:srgbClr val="C00000"/>
          </a:solidFill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006F180-7FCA-4992-893C-C73DA81B70F0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Moon 98">
              <a:extLst>
                <a:ext uri="{FF2B5EF4-FFF2-40B4-BE49-F238E27FC236}">
                  <a16:creationId xmlns:a16="http://schemas.microsoft.com/office/drawing/2014/main" id="{EE3AA7AD-C8B3-4AF8-A463-1063F211E26B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Moon 99">
              <a:extLst>
                <a:ext uri="{FF2B5EF4-FFF2-40B4-BE49-F238E27FC236}">
                  <a16:creationId xmlns:a16="http://schemas.microsoft.com/office/drawing/2014/main" id="{6B3249C5-AD23-46CE-84BF-FB2EA54A7177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70EB411-D35E-4B22-92DB-06A22B796DF0}"/>
              </a:ext>
            </a:extLst>
          </p:cNvPr>
          <p:cNvGrpSpPr/>
          <p:nvPr/>
        </p:nvGrpSpPr>
        <p:grpSpPr>
          <a:xfrm>
            <a:off x="5606501" y="5901534"/>
            <a:ext cx="899886" cy="814977"/>
            <a:chOff x="4047308" y="2710906"/>
            <a:chExt cx="899886" cy="814977"/>
          </a:xfrm>
          <a:solidFill>
            <a:srgbClr val="C00000"/>
          </a:solidFill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5DE0139-6AE0-4FAD-BA1A-39FF456B6865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Moon 102">
              <a:extLst>
                <a:ext uri="{FF2B5EF4-FFF2-40B4-BE49-F238E27FC236}">
                  <a16:creationId xmlns:a16="http://schemas.microsoft.com/office/drawing/2014/main" id="{2C66C1C6-CE4E-47C5-A442-83D7E12785D0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Moon 103">
              <a:extLst>
                <a:ext uri="{FF2B5EF4-FFF2-40B4-BE49-F238E27FC236}">
                  <a16:creationId xmlns:a16="http://schemas.microsoft.com/office/drawing/2014/main" id="{41E69242-8998-4D1C-8C07-438E9C5D04F3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6DB78B7-E061-452F-817C-67CD91A59E3A}"/>
              </a:ext>
            </a:extLst>
          </p:cNvPr>
          <p:cNvGrpSpPr/>
          <p:nvPr/>
        </p:nvGrpSpPr>
        <p:grpSpPr>
          <a:xfrm>
            <a:off x="2731910" y="5897140"/>
            <a:ext cx="899886" cy="814977"/>
            <a:chOff x="4047308" y="2710906"/>
            <a:chExt cx="899886" cy="814977"/>
          </a:xfrm>
          <a:solidFill>
            <a:srgbClr val="C00000"/>
          </a:solidFill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E578CF1-5845-4C71-8377-D61DE4E92480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Moon 106">
              <a:extLst>
                <a:ext uri="{FF2B5EF4-FFF2-40B4-BE49-F238E27FC236}">
                  <a16:creationId xmlns:a16="http://schemas.microsoft.com/office/drawing/2014/main" id="{D31DA770-5208-4256-870A-F1118F9548A7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Moon 107">
              <a:extLst>
                <a:ext uri="{FF2B5EF4-FFF2-40B4-BE49-F238E27FC236}">
                  <a16:creationId xmlns:a16="http://schemas.microsoft.com/office/drawing/2014/main" id="{D3673FCF-38FA-4D36-A873-88A314C24E8E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9171945-36FF-48BF-B140-359004B50236}"/>
              </a:ext>
            </a:extLst>
          </p:cNvPr>
          <p:cNvGrpSpPr/>
          <p:nvPr/>
        </p:nvGrpSpPr>
        <p:grpSpPr>
          <a:xfrm>
            <a:off x="7048961" y="5901534"/>
            <a:ext cx="899886" cy="814977"/>
            <a:chOff x="4047308" y="2710906"/>
            <a:chExt cx="899886" cy="814977"/>
          </a:xfrm>
          <a:solidFill>
            <a:srgbClr val="C00000"/>
          </a:solidFill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270B51A-35BA-417C-AFDE-375BAC8B5728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Moon 110">
              <a:extLst>
                <a:ext uri="{FF2B5EF4-FFF2-40B4-BE49-F238E27FC236}">
                  <a16:creationId xmlns:a16="http://schemas.microsoft.com/office/drawing/2014/main" id="{6513E2F6-83EB-4A6F-BD36-978680169838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Moon 111">
              <a:extLst>
                <a:ext uri="{FF2B5EF4-FFF2-40B4-BE49-F238E27FC236}">
                  <a16:creationId xmlns:a16="http://schemas.microsoft.com/office/drawing/2014/main" id="{DDDD96E7-BB4F-498F-9AB0-0A97A1312A91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820A399-9F98-4ADF-AB83-43FF3E3BA128}"/>
              </a:ext>
            </a:extLst>
          </p:cNvPr>
          <p:cNvGrpSpPr/>
          <p:nvPr/>
        </p:nvGrpSpPr>
        <p:grpSpPr>
          <a:xfrm>
            <a:off x="8490856" y="5899969"/>
            <a:ext cx="899886" cy="814977"/>
            <a:chOff x="4047308" y="2710906"/>
            <a:chExt cx="899886" cy="814977"/>
          </a:xfrm>
          <a:solidFill>
            <a:srgbClr val="C00000"/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1586DB7-8805-446E-857D-BA3143180C8F}"/>
                </a:ext>
              </a:extLst>
            </p:cNvPr>
            <p:cNvSpPr/>
            <p:nvPr/>
          </p:nvSpPr>
          <p:spPr>
            <a:xfrm>
              <a:off x="4272280" y="2893423"/>
              <a:ext cx="449943" cy="449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Moon 114">
              <a:extLst>
                <a:ext uri="{FF2B5EF4-FFF2-40B4-BE49-F238E27FC236}">
                  <a16:creationId xmlns:a16="http://schemas.microsoft.com/office/drawing/2014/main" id="{A1BEF28C-6D17-4167-9B18-80DCB29ED67E}"/>
                </a:ext>
              </a:extLst>
            </p:cNvPr>
            <p:cNvSpPr/>
            <p:nvPr/>
          </p:nvSpPr>
          <p:spPr>
            <a:xfrm>
              <a:off x="4047308" y="2893423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Moon 115">
              <a:extLst>
                <a:ext uri="{FF2B5EF4-FFF2-40B4-BE49-F238E27FC236}">
                  <a16:creationId xmlns:a16="http://schemas.microsoft.com/office/drawing/2014/main" id="{DD5AAD8B-8F81-4DB6-BD3F-75F0E5CC071D}"/>
                </a:ext>
              </a:extLst>
            </p:cNvPr>
            <p:cNvSpPr/>
            <p:nvPr/>
          </p:nvSpPr>
          <p:spPr>
            <a:xfrm rot="10800000">
              <a:off x="4497251" y="2710906"/>
              <a:ext cx="449943" cy="632460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ADB9D5F5-8452-484F-9D6B-D0F3B5B2581A}"/>
              </a:ext>
            </a:extLst>
          </p:cNvPr>
          <p:cNvGrpSpPr/>
          <p:nvPr/>
        </p:nvGrpSpPr>
        <p:grpSpPr>
          <a:xfrm>
            <a:off x="4600731" y="1985724"/>
            <a:ext cx="2918444" cy="2970288"/>
            <a:chOff x="4600731" y="1985724"/>
            <a:chExt cx="2918444" cy="2970288"/>
          </a:xfrm>
        </p:grpSpPr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DD09062F-F435-47A6-ABAB-B09FDF8BD4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224" y="1985724"/>
              <a:ext cx="421538" cy="442998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BEA26B16-C16D-47E5-83E9-FB40F1CE06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1076" y="1985724"/>
              <a:ext cx="0" cy="450515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FB58D565-66D3-4DB3-A002-A07ECDA6E6A6}"/>
                </a:ext>
              </a:extLst>
            </p:cNvPr>
            <p:cNvGrpSpPr/>
            <p:nvPr/>
          </p:nvGrpSpPr>
          <p:grpSpPr>
            <a:xfrm rot="5400000">
              <a:off x="6574492" y="2520106"/>
              <a:ext cx="1438852" cy="450515"/>
              <a:chOff x="4774624" y="2138124"/>
              <a:chExt cx="1438852" cy="450515"/>
            </a:xfrm>
          </p:grpSpPr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D4AC90A8-CFCD-4182-AFAC-4155046F5D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74624" y="2138124"/>
                <a:ext cx="421538" cy="442998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EDCF2989-A66D-44D6-BB5B-5E80B79AED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3476" y="2138124"/>
                <a:ext cx="0" cy="450515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15A3EB42-AD45-4C3C-AE84-B5CBE7B9C5FE}"/>
                </a:ext>
              </a:extLst>
            </p:cNvPr>
            <p:cNvGrpSpPr/>
            <p:nvPr/>
          </p:nvGrpSpPr>
          <p:grpSpPr>
            <a:xfrm rot="10800000">
              <a:off x="4600731" y="3476946"/>
              <a:ext cx="2896951" cy="1479066"/>
              <a:chOff x="4774624" y="2138124"/>
              <a:chExt cx="2896951" cy="1479066"/>
            </a:xfrm>
          </p:grpSpPr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9A172987-D3F4-4781-90B8-A1A339FC22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74624" y="2138124"/>
                <a:ext cx="421538" cy="442998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>
                <a:extLst>
                  <a:ext uri="{FF2B5EF4-FFF2-40B4-BE49-F238E27FC236}">
                    <a16:creationId xmlns:a16="http://schemas.microsoft.com/office/drawing/2014/main" id="{740CF0BD-0C5B-497E-97D9-A05FF28F65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3476" y="2138124"/>
                <a:ext cx="0" cy="450515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E7A70C7E-8CFF-4D23-914E-CA60F6264EE2}"/>
                  </a:ext>
                </a:extLst>
              </p:cNvPr>
              <p:cNvGrpSpPr/>
              <p:nvPr/>
            </p:nvGrpSpPr>
            <p:grpSpPr>
              <a:xfrm rot="5400000">
                <a:off x="6726892" y="2672506"/>
                <a:ext cx="1438852" cy="450515"/>
                <a:chOff x="4774624" y="2138124"/>
                <a:chExt cx="1438852" cy="450515"/>
              </a:xfrm>
            </p:grpSpPr>
            <p:cxnSp>
              <p:nvCxnSpPr>
                <p:cNvPr id="232" name="Straight Arrow Connector 231">
                  <a:extLst>
                    <a:ext uri="{FF2B5EF4-FFF2-40B4-BE49-F238E27FC236}">
                      <a16:creationId xmlns:a16="http://schemas.microsoft.com/office/drawing/2014/main" id="{3F61F60C-0CB8-4348-A9B3-B8725B3762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74624" y="2138124"/>
                  <a:ext cx="421538" cy="442998"/>
                </a:xfrm>
                <a:prstGeom prst="straightConnector1">
                  <a:avLst/>
                </a:prstGeom>
                <a:ln w="1016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Arrow Connector 232">
                  <a:extLst>
                    <a:ext uri="{FF2B5EF4-FFF2-40B4-BE49-F238E27FC236}">
                      <a16:creationId xmlns:a16="http://schemas.microsoft.com/office/drawing/2014/main" id="{F7C40DD6-C47C-424E-9159-6392014832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13476" y="2138124"/>
                  <a:ext cx="0" cy="450515"/>
                </a:xfrm>
                <a:prstGeom prst="straightConnector1">
                  <a:avLst/>
                </a:prstGeom>
                <a:ln w="1016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94876AC-D970-4228-9666-46BC7C37AC4F}"/>
              </a:ext>
            </a:extLst>
          </p:cNvPr>
          <p:cNvGrpSpPr/>
          <p:nvPr/>
        </p:nvGrpSpPr>
        <p:grpSpPr>
          <a:xfrm>
            <a:off x="3123716" y="496586"/>
            <a:ext cx="5857404" cy="5961456"/>
            <a:chOff x="4600731" y="1985724"/>
            <a:chExt cx="2918444" cy="2970288"/>
          </a:xfrm>
        </p:grpSpPr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A8E3F35E-877D-4FF1-B4CE-C3BAE52E07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224" y="1985724"/>
              <a:ext cx="421538" cy="442998"/>
            </a:xfrm>
            <a:prstGeom prst="straightConnector1">
              <a:avLst/>
            </a:prstGeom>
            <a:ln w="139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3C215EBE-D34E-4A9E-BDAC-B85CA2F639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1076" y="1985724"/>
              <a:ext cx="0" cy="450515"/>
            </a:xfrm>
            <a:prstGeom prst="straightConnector1">
              <a:avLst/>
            </a:prstGeom>
            <a:ln w="139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806F5DF1-6380-4DD1-83FA-C16611C2E738}"/>
                </a:ext>
              </a:extLst>
            </p:cNvPr>
            <p:cNvGrpSpPr/>
            <p:nvPr/>
          </p:nvGrpSpPr>
          <p:grpSpPr>
            <a:xfrm rot="5400000">
              <a:off x="6574492" y="2520106"/>
              <a:ext cx="1438852" cy="450515"/>
              <a:chOff x="4774624" y="2138124"/>
              <a:chExt cx="1438852" cy="450515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5D2C1E1-8318-4E71-A400-7CD61B6289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74624" y="2138124"/>
                <a:ext cx="421538" cy="442998"/>
              </a:xfrm>
              <a:prstGeom prst="straightConnector1">
                <a:avLst/>
              </a:prstGeom>
              <a:ln w="139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694C0119-3137-4734-8F7A-AEA9B4A2FE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3476" y="2138124"/>
                <a:ext cx="0" cy="450515"/>
              </a:xfrm>
              <a:prstGeom prst="straightConnector1">
                <a:avLst/>
              </a:prstGeom>
              <a:ln w="139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C97568B-8CFC-44B9-9664-8C01DA5A3DAD}"/>
                </a:ext>
              </a:extLst>
            </p:cNvPr>
            <p:cNvGrpSpPr/>
            <p:nvPr/>
          </p:nvGrpSpPr>
          <p:grpSpPr>
            <a:xfrm rot="10800000">
              <a:off x="4600731" y="3476946"/>
              <a:ext cx="2896951" cy="1479066"/>
              <a:chOff x="4774624" y="2138124"/>
              <a:chExt cx="2896951" cy="1479066"/>
            </a:xfrm>
          </p:grpSpPr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18234AD3-5A31-4774-9E3D-37721DBE0A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74624" y="2138124"/>
                <a:ext cx="421538" cy="442998"/>
              </a:xfrm>
              <a:prstGeom prst="straightConnector1">
                <a:avLst/>
              </a:prstGeom>
              <a:ln w="139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1944417-6243-4BB8-AB46-4B0D3BAC6B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3476" y="2138124"/>
                <a:ext cx="0" cy="450515"/>
              </a:xfrm>
              <a:prstGeom prst="straightConnector1">
                <a:avLst/>
              </a:prstGeom>
              <a:ln w="139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BC52F4C8-6DAB-486B-A90C-6A049DF77453}"/>
                  </a:ext>
                </a:extLst>
              </p:cNvPr>
              <p:cNvGrpSpPr/>
              <p:nvPr/>
            </p:nvGrpSpPr>
            <p:grpSpPr>
              <a:xfrm rot="5400000">
                <a:off x="6726892" y="2672506"/>
                <a:ext cx="1438852" cy="450515"/>
                <a:chOff x="4774624" y="2138124"/>
                <a:chExt cx="1438852" cy="450515"/>
              </a:xfrm>
            </p:grpSpPr>
            <p:cxnSp>
              <p:nvCxnSpPr>
                <p:cNvPr id="244" name="Straight Arrow Connector 243">
                  <a:extLst>
                    <a:ext uri="{FF2B5EF4-FFF2-40B4-BE49-F238E27FC236}">
                      <a16:creationId xmlns:a16="http://schemas.microsoft.com/office/drawing/2014/main" id="{A3A3BCBA-0D5A-45BB-9815-2985EF0D20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74624" y="2138124"/>
                  <a:ext cx="421538" cy="442998"/>
                </a:xfrm>
                <a:prstGeom prst="straightConnector1">
                  <a:avLst/>
                </a:prstGeom>
                <a:ln w="139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Arrow Connector 244">
                  <a:extLst>
                    <a:ext uri="{FF2B5EF4-FFF2-40B4-BE49-F238E27FC236}">
                      <a16:creationId xmlns:a16="http://schemas.microsoft.com/office/drawing/2014/main" id="{A102A6BE-2A12-4812-938B-5451388836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13476" y="2138124"/>
                  <a:ext cx="0" cy="450515"/>
                </a:xfrm>
                <a:prstGeom prst="straightConnector1">
                  <a:avLst/>
                </a:prstGeom>
                <a:ln w="139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27104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B48B13-3E25-4BAC-B615-EC13386831DC}"/>
              </a:ext>
            </a:extLst>
          </p:cNvPr>
          <p:cNvSpPr txBox="1"/>
          <p:nvPr/>
        </p:nvSpPr>
        <p:spPr>
          <a:xfrm>
            <a:off x="76200" y="133350"/>
            <a:ext cx="12115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1927: </a:t>
            </a:r>
            <a:r>
              <a:rPr lang="en-CA" sz="4400" u="sng" dirty="0"/>
              <a:t>Georges </a:t>
            </a:r>
            <a:r>
              <a:rPr lang="en-CA" sz="4400" u="sng" dirty="0" err="1"/>
              <a:t>Lemaître</a:t>
            </a:r>
            <a:endParaRPr lang="en-CA" sz="4400" u="sng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3600" dirty="0"/>
              <a:t>“</a:t>
            </a:r>
            <a:r>
              <a:rPr lang="en-GB" sz="3600" i="1" dirty="0"/>
              <a:t>A homogeneous universe of constant mass and increasing radius accounting for the radial velocity of extra-galactic nebulae</a:t>
            </a:r>
            <a:r>
              <a:rPr lang="en-GB" sz="3600" dirty="0"/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2F139-CF2A-4568-A353-108E1AB89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901" y="2167399"/>
            <a:ext cx="8184111" cy="4616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542E7-8548-45B9-AA68-DE7C0F49070B}"/>
              </a:ext>
            </a:extLst>
          </p:cNvPr>
          <p:cNvSpPr txBox="1"/>
          <p:nvPr/>
        </p:nvSpPr>
        <p:spPr>
          <a:xfrm>
            <a:off x="6301862" y="121059"/>
            <a:ext cx="5732206" cy="7386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dirty="0"/>
              <a:t>Source (link in description): </a:t>
            </a:r>
            <a:r>
              <a:rPr lang="en-CA" dirty="0">
                <a:hlinkClick r:id="rId4"/>
              </a:rPr>
              <a:t>https://academic.oup.com/mnras/article/91/5/483/985165</a:t>
            </a:r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576D96-30CB-4198-8CA4-F6A84D3A2EAA}"/>
              </a:ext>
            </a:extLst>
          </p:cNvPr>
          <p:cNvGrpSpPr/>
          <p:nvPr/>
        </p:nvGrpSpPr>
        <p:grpSpPr>
          <a:xfrm>
            <a:off x="500982" y="5313144"/>
            <a:ext cx="8193075" cy="1456365"/>
            <a:chOff x="500982" y="5313144"/>
            <a:chExt cx="8193075" cy="14563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C87FB8-FBC0-4D38-9D60-74E689A15F96}"/>
                </a:ext>
              </a:extLst>
            </p:cNvPr>
            <p:cNvSpPr/>
            <p:nvPr/>
          </p:nvSpPr>
          <p:spPr>
            <a:xfrm>
              <a:off x="6923314" y="5869550"/>
              <a:ext cx="1770743" cy="89995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231BACE-94DF-4D00-97E8-F4C014DCFA25}"/>
                    </a:ext>
                  </a:extLst>
                </p:cNvPr>
                <p:cNvSpPr txBox="1"/>
                <p:nvPr/>
              </p:nvSpPr>
              <p:spPr>
                <a:xfrm>
                  <a:off x="500982" y="5313144"/>
                  <a:ext cx="3124176" cy="138499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Radial velocity </a:t>
                  </a:r>
                  <a14:m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endParaRPr lang="en-CA" sz="2800" dirty="0"/>
                </a:p>
                <a:p>
                  <a:pPr algn="ctr"/>
                  <a:r>
                    <a:rPr lang="en-CA" sz="2800" dirty="0"/>
                    <a:t>proportional to </a:t>
                  </a:r>
                  <a:br>
                    <a:rPr lang="en-CA" sz="2800" dirty="0"/>
                  </a:br>
                  <a:r>
                    <a:rPr lang="en-CA" sz="2800" dirty="0"/>
                    <a:t>radius from earth </a:t>
                  </a:r>
                  <a14:m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231BACE-94DF-4D00-97E8-F4C014DCF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982" y="5313144"/>
                  <a:ext cx="3124176" cy="1384995"/>
                </a:xfrm>
                <a:prstGeom prst="rect">
                  <a:avLst/>
                </a:prstGeom>
                <a:blipFill>
                  <a:blip r:embed="rId5"/>
                  <a:stretch>
                    <a:fillRect l="-771" t="-3004" b="-10300"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DE499DC-B499-4F51-A107-84D2D83949CF}"/>
                </a:ext>
              </a:extLst>
            </p:cNvPr>
            <p:cNvCxnSpPr>
              <a:cxnSpLocks/>
              <a:stCxn id="9" idx="3"/>
              <a:endCxn id="6" idx="1"/>
            </p:cNvCxnSpPr>
            <p:nvPr/>
          </p:nvCxnSpPr>
          <p:spPr>
            <a:xfrm>
              <a:off x="3625158" y="6005642"/>
              <a:ext cx="3298156" cy="3138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F402FAA-C6C5-4443-A48C-EB9B2142B52A}"/>
              </a:ext>
            </a:extLst>
          </p:cNvPr>
          <p:cNvSpPr txBox="1"/>
          <p:nvPr/>
        </p:nvSpPr>
        <p:spPr>
          <a:xfrm>
            <a:off x="3771913" y="6267928"/>
            <a:ext cx="2628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(Hubble’s Law)</a:t>
            </a:r>
            <a:endParaRPr lang="en-CA" sz="3200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84A8EA-1CB3-483C-9009-BEDA9F549E8B}"/>
              </a:ext>
            </a:extLst>
          </p:cNvPr>
          <p:cNvGrpSpPr/>
          <p:nvPr/>
        </p:nvGrpSpPr>
        <p:grpSpPr>
          <a:xfrm>
            <a:off x="51275" y="2889125"/>
            <a:ext cx="8845075" cy="1159136"/>
            <a:chOff x="377119" y="5674502"/>
            <a:chExt cx="8845075" cy="115913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2E556FA-3AF5-428B-AC21-A628A5707966}"/>
                </a:ext>
              </a:extLst>
            </p:cNvPr>
            <p:cNvSpPr/>
            <p:nvPr/>
          </p:nvSpPr>
          <p:spPr>
            <a:xfrm>
              <a:off x="6921179" y="6042660"/>
              <a:ext cx="2301015" cy="790978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DC5C5E-C969-4BA8-8400-20ED04370949}"/>
                </a:ext>
              </a:extLst>
            </p:cNvPr>
            <p:cNvSpPr txBox="1"/>
            <p:nvPr/>
          </p:nvSpPr>
          <p:spPr>
            <a:xfrm>
              <a:off x="377119" y="5674502"/>
              <a:ext cx="4161970" cy="954107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Universe can have constant positive curvature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A0C5410-6E0F-48E8-ABFC-DAF6DAB32BC8}"/>
                </a:ext>
              </a:extLst>
            </p:cNvPr>
            <p:cNvCxnSpPr>
              <a:cxnSpLocks/>
              <a:stCxn id="20" idx="3"/>
              <a:endCxn id="19" idx="1"/>
            </p:cNvCxnSpPr>
            <p:nvPr/>
          </p:nvCxnSpPr>
          <p:spPr>
            <a:xfrm>
              <a:off x="4539089" y="6151556"/>
              <a:ext cx="2382090" cy="286593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BEFB5D-6AF5-499F-9C84-5148E9AC12B8}"/>
              </a:ext>
            </a:extLst>
          </p:cNvPr>
          <p:cNvGrpSpPr/>
          <p:nvPr/>
        </p:nvGrpSpPr>
        <p:grpSpPr>
          <a:xfrm>
            <a:off x="76200" y="4048261"/>
            <a:ext cx="11938818" cy="1077218"/>
            <a:chOff x="76200" y="4048261"/>
            <a:chExt cx="11938818" cy="10772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DB1527-AE70-467C-8820-16369843509E}"/>
                </a:ext>
              </a:extLst>
            </p:cNvPr>
            <p:cNvSpPr txBox="1"/>
            <p:nvPr/>
          </p:nvSpPr>
          <p:spPr>
            <a:xfrm>
              <a:off x="76200" y="4048261"/>
              <a:ext cx="3895279" cy="1077218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3200" dirty="0"/>
                <a:t>Proposed the universe was expanding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0356301-6E95-47C8-A283-F974E74BD097}"/>
                </a:ext>
              </a:extLst>
            </p:cNvPr>
            <p:cNvSpPr/>
            <p:nvPr/>
          </p:nvSpPr>
          <p:spPr>
            <a:xfrm>
              <a:off x="4495800" y="4184353"/>
              <a:ext cx="7519218" cy="632606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96369B-F0BA-498E-BFCE-846EE765AC9B}"/>
                </a:ext>
              </a:extLst>
            </p:cNvPr>
            <p:cNvCxnSpPr>
              <a:cxnSpLocks/>
              <a:stCxn id="17" idx="3"/>
              <a:endCxn id="23" idx="1"/>
            </p:cNvCxnSpPr>
            <p:nvPr/>
          </p:nvCxnSpPr>
          <p:spPr>
            <a:xfrm flipV="1">
              <a:off x="3971479" y="4500656"/>
              <a:ext cx="524321" cy="86214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646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81"/>
    </mc:Choice>
    <mc:Fallback xmlns="">
      <p:transition spd="slow" advTm="32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B48B13-3E25-4BAC-B615-EC13386831DC}"/>
              </a:ext>
            </a:extLst>
          </p:cNvPr>
          <p:cNvSpPr txBox="1"/>
          <p:nvPr/>
        </p:nvSpPr>
        <p:spPr>
          <a:xfrm>
            <a:off x="76200" y="133350"/>
            <a:ext cx="43898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u="sng" dirty="0"/>
              <a:t>Georges </a:t>
            </a:r>
            <a:r>
              <a:rPr lang="en-CA" sz="4400" u="sng" dirty="0" err="1"/>
              <a:t>Lemaître</a:t>
            </a:r>
            <a:endParaRPr lang="en-CA" sz="44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542E7-8548-45B9-AA68-DE7C0F49070B}"/>
              </a:ext>
            </a:extLst>
          </p:cNvPr>
          <p:cNvSpPr txBox="1"/>
          <p:nvPr/>
        </p:nvSpPr>
        <p:spPr>
          <a:xfrm>
            <a:off x="76200" y="902791"/>
            <a:ext cx="6588588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4800" dirty="0"/>
              <a:t>In the distant past, the universe expanded from a single point</a:t>
            </a:r>
          </a:p>
          <a:p>
            <a:pPr marL="685800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4800" dirty="0"/>
              <a:t>Called “</a:t>
            </a:r>
            <a:r>
              <a:rPr lang="en-CA" sz="4800" dirty="0"/>
              <a:t>The Primeval Atom”</a:t>
            </a:r>
          </a:p>
          <a:p>
            <a:pPr marL="685800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CA" sz="4800" dirty="0"/>
              <a:t>Same idea as </a:t>
            </a:r>
            <a:br>
              <a:rPr lang="en-CA" sz="4800" dirty="0"/>
            </a:br>
            <a:r>
              <a:rPr lang="en-CA" sz="4800" dirty="0"/>
              <a:t>“The Big Bang Theory”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8615CA8-5A91-4432-A7BC-93AAD6652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061" y="133350"/>
            <a:ext cx="4946651" cy="659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985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91"/>
    </mc:Choice>
    <mc:Fallback xmlns="">
      <p:transition spd="slow" advTm="23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B48B13-3E25-4BAC-B615-EC13386831DC}"/>
                  </a:ext>
                </a:extLst>
              </p:cNvPr>
              <p:cNvSpPr txBox="1"/>
              <p:nvPr/>
            </p:nvSpPr>
            <p:spPr>
              <a:xfrm>
                <a:off x="76200" y="133350"/>
                <a:ext cx="6127750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u="sng" dirty="0"/>
                  <a:t>1929: </a:t>
                </a:r>
                <a:r>
                  <a:rPr lang="en-CA" sz="4400" u="sng" dirty="0"/>
                  <a:t>Edwin Hubble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3600" dirty="0"/>
                  <a:t>Studied redshift of distance galaxies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3600" dirty="0"/>
                  <a:t>Proposed linear relationship between galaxy’s </a:t>
                </a:r>
              </a:p>
              <a:p>
                <a:pPr marL="1143000" lvl="1" indent="-685800">
                  <a:buFont typeface="Arial" panose="020B0604020202020204" pitchFamily="34" charset="0"/>
                  <a:buChar char="•"/>
                </a:pPr>
                <a:r>
                  <a:rPr lang="en-GB" sz="3600" dirty="0"/>
                  <a:t>radius from earth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3600" dirty="0"/>
                  <a:t>, </a:t>
                </a:r>
              </a:p>
              <a:p>
                <a:pPr marL="1143000" lvl="1" indent="-685800">
                  <a:buFont typeface="Arial" panose="020B0604020202020204" pitchFamily="34" charset="0"/>
                  <a:buChar char="•"/>
                </a:pPr>
                <a:r>
                  <a:rPr lang="en-GB" sz="3600" dirty="0"/>
                  <a:t>and its radial velocity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GB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B48B13-3E25-4BAC-B615-EC1338683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33350"/>
                <a:ext cx="6127750" cy="4093428"/>
              </a:xfrm>
              <a:prstGeom prst="rect">
                <a:avLst/>
              </a:prstGeom>
              <a:blipFill>
                <a:blip r:embed="rId3"/>
                <a:stretch>
                  <a:fillRect l="-4080" t="-3130" r="-4080" b="-47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>
            <a:extLst>
              <a:ext uri="{FF2B5EF4-FFF2-40B4-BE49-F238E27FC236}">
                <a16:creationId xmlns:a16="http://schemas.microsoft.com/office/drawing/2014/main" id="{F588D639-8D0A-4ED6-892A-B0E50174B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227" y="133350"/>
            <a:ext cx="4342358" cy="548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B8B3D8-494D-4659-AE7D-C6D24E16F58B}"/>
              </a:ext>
            </a:extLst>
          </p:cNvPr>
          <p:cNvSpPr txBox="1"/>
          <p:nvPr/>
        </p:nvSpPr>
        <p:spPr>
          <a:xfrm>
            <a:off x="8373306" y="5615230"/>
            <a:ext cx="30641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dirty="0"/>
              <a:t>Edwin Hubble</a:t>
            </a:r>
            <a:br>
              <a:rPr lang="en-CA" sz="4000" dirty="0"/>
            </a:br>
            <a:r>
              <a:rPr lang="en-CA" sz="3200" dirty="0"/>
              <a:t>(1889 – 1953)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ACDB16-DF96-4D0F-B2B0-F0961D23B308}"/>
              </a:ext>
            </a:extLst>
          </p:cNvPr>
          <p:cNvGrpSpPr/>
          <p:nvPr/>
        </p:nvGrpSpPr>
        <p:grpSpPr>
          <a:xfrm>
            <a:off x="394965" y="4355024"/>
            <a:ext cx="7215262" cy="1015663"/>
            <a:chOff x="394965" y="4355024"/>
            <a:chExt cx="7215262" cy="1015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70EE4EC-1B3F-402C-81EC-3C1B70804B49}"/>
                    </a:ext>
                  </a:extLst>
                </p:cNvPr>
                <p:cNvSpPr txBox="1"/>
                <p:nvPr/>
              </p:nvSpPr>
              <p:spPr>
                <a:xfrm>
                  <a:off x="394965" y="4355024"/>
                  <a:ext cx="2745110" cy="1015663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70EE4EC-1B3F-402C-81EC-3C1B70804B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65" y="4355024"/>
                  <a:ext cx="2745110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43D7E4-D1D7-4BDB-9D58-7B49C3A85D36}"/>
                </a:ext>
              </a:extLst>
            </p:cNvPr>
            <p:cNvSpPr txBox="1"/>
            <p:nvPr/>
          </p:nvSpPr>
          <p:spPr>
            <a:xfrm>
              <a:off x="3285918" y="4503777"/>
              <a:ext cx="4324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/>
                <a:t>Hubble’s</a:t>
              </a:r>
              <a:r>
                <a:rPr lang="en-CA" sz="3600" dirty="0"/>
                <a:t> Law</a:t>
              </a:r>
              <a:endParaRPr lang="en-GB" sz="36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3A0608-266E-4B44-9C54-98BA16880041}"/>
              </a:ext>
            </a:extLst>
          </p:cNvPr>
          <p:cNvGrpSpPr/>
          <p:nvPr/>
        </p:nvGrpSpPr>
        <p:grpSpPr>
          <a:xfrm>
            <a:off x="512347" y="5254852"/>
            <a:ext cx="5547142" cy="1556366"/>
            <a:chOff x="512347" y="5260398"/>
            <a:chExt cx="5547142" cy="15563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ECDCCEA-AB99-4CEF-9954-BBF90103E891}"/>
                    </a:ext>
                  </a:extLst>
                </p:cNvPr>
                <p:cNvSpPr txBox="1"/>
                <p:nvPr/>
              </p:nvSpPr>
              <p:spPr>
                <a:xfrm>
                  <a:off x="512347" y="6108878"/>
                  <a:ext cx="554714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CA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sz="4000" dirty="0">
                      <a:solidFill>
                        <a:srgbClr val="FF0000"/>
                      </a:solidFill>
                    </a:rPr>
                    <a:t> Hubble Parameter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ECDCCEA-AB99-4CEF-9954-BBF90103E8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347" y="6108878"/>
                  <a:ext cx="5547142" cy="707886"/>
                </a:xfrm>
                <a:prstGeom prst="rect">
                  <a:avLst/>
                </a:prstGeom>
                <a:blipFill>
                  <a:blip r:embed="rId6"/>
                  <a:stretch>
                    <a:fillRect t="-15517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0ACF070-082C-4C47-967E-420E83B72A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4853" y="5260398"/>
              <a:ext cx="0" cy="87947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7475A07-8254-44A3-8DF7-9A5980F473DA}"/>
              </a:ext>
            </a:extLst>
          </p:cNvPr>
          <p:cNvSpPr txBox="1"/>
          <p:nvPr/>
        </p:nvSpPr>
        <p:spPr>
          <a:xfrm>
            <a:off x="3197641" y="5192234"/>
            <a:ext cx="4426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(Hubble-</a:t>
            </a:r>
            <a:r>
              <a:rPr lang="en-CA" sz="3600" dirty="0" err="1"/>
              <a:t>Lemaître</a:t>
            </a:r>
            <a:r>
              <a:rPr lang="en-CA" sz="3600" dirty="0"/>
              <a:t> Law)</a:t>
            </a:r>
            <a:endParaRPr lang="en-GB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741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04"/>
    </mc:Choice>
    <mc:Fallback xmlns="">
      <p:transition spd="slow" advTm="29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B48B13-3E25-4BAC-B615-EC13386831DC}"/>
              </a:ext>
            </a:extLst>
          </p:cNvPr>
          <p:cNvSpPr txBox="1"/>
          <p:nvPr/>
        </p:nvSpPr>
        <p:spPr>
          <a:xfrm>
            <a:off x="76200" y="133350"/>
            <a:ext cx="6127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1929: </a:t>
            </a:r>
            <a:r>
              <a:rPr lang="en-CA" sz="4400" u="sng" dirty="0"/>
              <a:t>Edwin Hubble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588D639-8D0A-4ED6-892A-B0E50174B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227" y="133350"/>
            <a:ext cx="4342358" cy="548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B8B3D8-494D-4659-AE7D-C6D24E16F58B}"/>
              </a:ext>
            </a:extLst>
          </p:cNvPr>
          <p:cNvSpPr txBox="1"/>
          <p:nvPr/>
        </p:nvSpPr>
        <p:spPr>
          <a:xfrm>
            <a:off x="8373306" y="5615230"/>
            <a:ext cx="30641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dirty="0"/>
              <a:t>Edwin Hubble</a:t>
            </a:r>
            <a:br>
              <a:rPr lang="en-CA" sz="4000" dirty="0"/>
            </a:br>
            <a:r>
              <a:rPr lang="en-CA" sz="3200" dirty="0"/>
              <a:t>(1889 – 1953)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0EE4EC-1B3F-402C-81EC-3C1B70804B49}"/>
                  </a:ext>
                </a:extLst>
              </p:cNvPr>
              <p:cNvSpPr txBox="1"/>
              <p:nvPr/>
            </p:nvSpPr>
            <p:spPr>
              <a:xfrm>
                <a:off x="456958" y="1034108"/>
                <a:ext cx="3588100" cy="143532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6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6000" dirty="0">
                    <a:solidFill>
                      <a:schemeClr val="bg1"/>
                    </a:solidFill>
                  </a:rPr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0EE4EC-1B3F-402C-81EC-3C1B70804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58" y="1034108"/>
                <a:ext cx="3588100" cy="1435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ECDCCEA-AB99-4CEF-9954-BBF90103E891}"/>
              </a:ext>
            </a:extLst>
          </p:cNvPr>
          <p:cNvSpPr txBox="1"/>
          <p:nvPr/>
        </p:nvSpPr>
        <p:spPr>
          <a:xfrm>
            <a:off x="172439" y="2721114"/>
            <a:ext cx="4409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</a:rPr>
              <a:t>Hubble Parameter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ACF070-082C-4C47-967E-420E83B72AC3}"/>
              </a:ext>
            </a:extLst>
          </p:cNvPr>
          <p:cNvCxnSpPr>
            <a:cxnSpLocks/>
          </p:cNvCxnSpPr>
          <p:nvPr/>
        </p:nvCxnSpPr>
        <p:spPr>
          <a:xfrm flipV="1">
            <a:off x="2110957" y="2030278"/>
            <a:ext cx="0" cy="7218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131E8B-F114-4A51-A984-A23D1EEAC2E8}"/>
                  </a:ext>
                </a:extLst>
              </p:cNvPr>
              <p:cNvSpPr txBox="1"/>
              <p:nvPr/>
            </p:nvSpPr>
            <p:spPr>
              <a:xfrm>
                <a:off x="2564976" y="1010931"/>
                <a:ext cx="1436419" cy="1441613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131E8B-F114-4A51-A984-A23D1EEAC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976" y="1010931"/>
                <a:ext cx="1436419" cy="14416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7E7BEF-60AD-44A4-B4A0-635FF3DC57AB}"/>
                  </a:ext>
                </a:extLst>
              </p:cNvPr>
              <p:cNvSpPr txBox="1"/>
              <p:nvPr/>
            </p:nvSpPr>
            <p:spPr>
              <a:xfrm>
                <a:off x="239415" y="3680677"/>
                <a:ext cx="5964535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500" dirty="0"/>
                  <a:t>Original present-time Estimate:</a:t>
                </a:r>
              </a:p>
              <a:p>
                <a:r>
                  <a:rPr lang="en-GB" sz="4000" b="0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≈500 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𝑘𝑚</m:t>
                    </m:r>
                    <m:r>
                      <m:rPr>
                        <m:lit/>
                      </m:rP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𝑀𝑃𝑐</m:t>
                    </m:r>
                  </m:oMath>
                </a14:m>
                <a:endParaRPr lang="en-GB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7E7BEF-60AD-44A4-B4A0-635FF3DC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15" y="3680677"/>
                <a:ext cx="5964535" cy="1246495"/>
              </a:xfrm>
              <a:prstGeom prst="rect">
                <a:avLst/>
              </a:prstGeom>
              <a:blipFill>
                <a:blip r:embed="rId6"/>
                <a:stretch>
                  <a:fillRect l="-2962" t="-7353" r="-5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1E603B-79D3-46BD-9E62-1B6112FEDC27}"/>
                  </a:ext>
                </a:extLst>
              </p:cNvPr>
              <p:cNvSpPr txBox="1"/>
              <p:nvPr/>
            </p:nvSpPr>
            <p:spPr>
              <a:xfrm>
                <a:off x="239415" y="5185349"/>
                <a:ext cx="5856585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500" dirty="0"/>
                  <a:t>Current present-time Estimate:</a:t>
                </a:r>
              </a:p>
              <a:p>
                <a:r>
                  <a:rPr lang="en-GB" sz="4000" b="0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≈70 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𝑘𝑚</m:t>
                    </m:r>
                    <m:r>
                      <m:rPr>
                        <m:lit/>
                      </m:rP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𝑀𝑃𝑐</m:t>
                    </m:r>
                  </m:oMath>
                </a14:m>
                <a:endParaRPr lang="en-GB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1E603B-79D3-46BD-9E62-1B6112FED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15" y="5185349"/>
                <a:ext cx="5856585" cy="1246495"/>
              </a:xfrm>
              <a:prstGeom prst="rect">
                <a:avLst/>
              </a:prstGeom>
              <a:blipFill>
                <a:blip r:embed="rId7"/>
                <a:stretch>
                  <a:fillRect l="-3018" t="-7353" r="-17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5CBF7BB-9E38-4F4C-AAB8-74EE41FD7B05}"/>
              </a:ext>
            </a:extLst>
          </p:cNvPr>
          <p:cNvSpPr txBox="1"/>
          <p:nvPr/>
        </p:nvSpPr>
        <p:spPr>
          <a:xfrm>
            <a:off x="6094675" y="3546276"/>
            <a:ext cx="2586542" cy="206210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MPc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en-GB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MegaParsec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3.26 million </a:t>
            </a:r>
            <a:b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lightyears</a:t>
            </a:r>
            <a:endParaRPr lang="en-CA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B11861-D3B6-4AD1-9DDD-179F2B329B50}"/>
                  </a:ext>
                </a:extLst>
              </p:cNvPr>
              <p:cNvSpPr txBox="1"/>
              <p:nvPr/>
            </p:nvSpPr>
            <p:spPr>
              <a:xfrm>
                <a:off x="4186590" y="1120841"/>
                <a:ext cx="297907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dirty="0"/>
                  <a:t>from universe scale factor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B11861-D3B6-4AD1-9DDD-179F2B329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590" y="1120841"/>
                <a:ext cx="2979074" cy="1077218"/>
              </a:xfrm>
              <a:prstGeom prst="rect">
                <a:avLst/>
              </a:prstGeom>
              <a:blipFill>
                <a:blip r:embed="rId8"/>
                <a:stretch>
                  <a:fillRect l="-5328" t="-7345" b="-180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690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452">
        <p:fade/>
      </p:transition>
    </mc:Choice>
    <mc:Fallback xmlns="">
      <p:transition spd="med" advTm="464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  <p:bldP spid="15" grpId="0"/>
      <p:bldP spid="16" grpId="0"/>
      <p:bldP spid="4" grpId="0" animBg="1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B48B13-3E25-4BAC-B615-EC13386831DC}"/>
              </a:ext>
            </a:extLst>
          </p:cNvPr>
          <p:cNvSpPr txBox="1"/>
          <p:nvPr/>
        </p:nvSpPr>
        <p:spPr>
          <a:xfrm>
            <a:off x="76200" y="133350"/>
            <a:ext cx="6127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1929: </a:t>
            </a:r>
            <a:r>
              <a:rPr lang="en-CA" sz="4400" u="sng" dirty="0"/>
              <a:t>Edwin Hubble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588D639-8D0A-4ED6-892A-B0E50174B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227" y="133350"/>
            <a:ext cx="4342358" cy="548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B8B3D8-494D-4659-AE7D-C6D24E16F58B}"/>
              </a:ext>
            </a:extLst>
          </p:cNvPr>
          <p:cNvSpPr txBox="1"/>
          <p:nvPr/>
        </p:nvSpPr>
        <p:spPr>
          <a:xfrm>
            <a:off x="8373306" y="5615230"/>
            <a:ext cx="30641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dirty="0"/>
              <a:t>Edwin Hubble</a:t>
            </a:r>
            <a:br>
              <a:rPr lang="en-CA" sz="4000" dirty="0"/>
            </a:br>
            <a:r>
              <a:rPr lang="en-CA" sz="3200" dirty="0"/>
              <a:t>(1889 – 1953)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1E603B-79D3-46BD-9E62-1B6112FEDC27}"/>
              </a:ext>
            </a:extLst>
          </p:cNvPr>
          <p:cNvSpPr txBox="1"/>
          <p:nvPr/>
        </p:nvSpPr>
        <p:spPr>
          <a:xfrm>
            <a:off x="549381" y="1288530"/>
            <a:ext cx="64403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Einstein, after learning of Hubble’s work, abandoned the cosmological constant.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C1731E-F311-4B97-8ED1-4A98C6179B55}"/>
                  </a:ext>
                </a:extLst>
              </p:cNvPr>
              <p:cNvSpPr txBox="1"/>
              <p:nvPr/>
            </p:nvSpPr>
            <p:spPr>
              <a:xfrm>
                <a:off x="2066575" y="3613462"/>
                <a:ext cx="2529618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6000" b="0" i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6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C1731E-F311-4B97-8ED1-4A98C6179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575" y="3613462"/>
                <a:ext cx="2529618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B9D406-CB37-4358-B692-6FD2902BF2A3}"/>
                  </a:ext>
                </a:extLst>
              </p:cNvPr>
              <p:cNvSpPr txBox="1"/>
              <p:nvPr/>
            </p:nvSpPr>
            <p:spPr>
              <a:xfrm>
                <a:off x="237295" y="4743400"/>
                <a:ext cx="7162800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George Gamow reported that: </a:t>
                </a:r>
              </a:p>
              <a:p>
                <a:r>
                  <a:rPr lang="en-GB" sz="4400" dirty="0"/>
                  <a:t>Einstein said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4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sz="4400" dirty="0"/>
                  <a:t> was his </a:t>
                </a:r>
                <a:br>
                  <a:rPr lang="en-GB" sz="4400" dirty="0"/>
                </a:br>
                <a:r>
                  <a:rPr lang="en-GB" sz="4400" dirty="0"/>
                  <a:t>      “biggest blunder”.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B9D406-CB37-4358-B692-6FD2902BF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95" y="4743400"/>
                <a:ext cx="7162800" cy="2123658"/>
              </a:xfrm>
              <a:prstGeom prst="rect">
                <a:avLst/>
              </a:prstGeom>
              <a:blipFill>
                <a:blip r:embed="rId5"/>
                <a:stretch>
                  <a:fillRect l="-3489" t="-5747" r="-3660" b="-129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758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999">
        <p:fade/>
      </p:transition>
    </mc:Choice>
    <mc:Fallback xmlns="">
      <p:transition spd="med" advTm="159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C7E2E3-C5F6-41FF-A2A9-0B56630F2FB6}"/>
              </a:ext>
            </a:extLst>
          </p:cNvPr>
          <p:cNvSpPr txBox="1"/>
          <p:nvPr/>
        </p:nvSpPr>
        <p:spPr>
          <a:xfrm>
            <a:off x="35831" y="61992"/>
            <a:ext cx="12094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Cosmic Microwave Background (CMB) Radiation</a:t>
            </a:r>
            <a:endParaRPr lang="en-CA" sz="4800" dirty="0"/>
          </a:p>
        </p:txBody>
      </p:sp>
      <p:pic>
        <p:nvPicPr>
          <p:cNvPr id="16388" name="Picture 4" descr="Full-sky image derived from Planck spacecraft data">
            <a:extLst>
              <a:ext uri="{FF2B5EF4-FFF2-40B4-BE49-F238E27FC236}">
                <a16:creationId xmlns:a16="http://schemas.microsoft.com/office/drawing/2014/main" id="{B29B29C9-4276-4386-A776-0E70D2047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14" y="1487839"/>
            <a:ext cx="6113696" cy="305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A5A634-EDB0-4534-A665-510919140AAE}"/>
              </a:ext>
            </a:extLst>
          </p:cNvPr>
          <p:cNvSpPr txBox="1"/>
          <p:nvPr/>
        </p:nvSpPr>
        <p:spPr>
          <a:xfrm>
            <a:off x="5863552" y="5256074"/>
            <a:ext cx="62664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CMB as seen from the Planck satellite.</a:t>
            </a:r>
          </a:p>
          <a:p>
            <a:pPr algn="l"/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Credit: European Space Agency (ESA)</a:t>
            </a:r>
          </a:p>
          <a:p>
            <a:r>
              <a:rPr lang="en-GB" sz="1600" b="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5"/>
              </a:rPr>
              <a:t>https://www.esa.int/ESA_Multimedia/Images/2013/03/Planck_CMB</a:t>
            </a:r>
            <a:endParaRPr lang="en-CA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FB870-28F9-46D9-AAC9-2D126EA10503}"/>
              </a:ext>
            </a:extLst>
          </p:cNvPr>
          <p:cNvSpPr txBox="1"/>
          <p:nvPr/>
        </p:nvSpPr>
        <p:spPr>
          <a:xfrm>
            <a:off x="97823" y="1329811"/>
            <a:ext cx="57657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000" dirty="0"/>
              <a:t>Low-energy electro-magnetic radiation left over from the early universe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000" dirty="0"/>
              <a:t>Exists everywhere in space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000" dirty="0"/>
              <a:t>Travels in all directions</a:t>
            </a:r>
            <a:endParaRPr lang="en-CA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3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06"/>
    </mc:Choice>
    <mc:Fallback xmlns="">
      <p:transition spd="slow" advTm="29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FEDF86E-F9A1-4B93-8671-E91E4304FD32}"/>
              </a:ext>
            </a:extLst>
          </p:cNvPr>
          <p:cNvGrpSpPr/>
          <p:nvPr/>
        </p:nvGrpSpPr>
        <p:grpSpPr>
          <a:xfrm>
            <a:off x="6236676" y="70338"/>
            <a:ext cx="5931692" cy="6547339"/>
            <a:chOff x="6096000" y="70338"/>
            <a:chExt cx="5931692" cy="65473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F75DF6-49B5-4973-BA67-1ED60163E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709247"/>
              <a:ext cx="5931692" cy="59084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F40419-BABC-416A-A87D-7B2CFF6ECF29}"/>
                </a:ext>
              </a:extLst>
            </p:cNvPr>
            <p:cNvSpPr txBox="1"/>
            <p:nvPr/>
          </p:nvSpPr>
          <p:spPr>
            <a:xfrm>
              <a:off x="6447509" y="70338"/>
              <a:ext cx="53457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[Published in 1917 in German]</a:t>
              </a:r>
              <a:endParaRPr lang="en-CA" sz="3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BC516A1-2F8E-4C4F-8DEA-ADB8F48EF93E}"/>
              </a:ext>
            </a:extLst>
          </p:cNvPr>
          <p:cNvSpPr txBox="1"/>
          <p:nvPr/>
        </p:nvSpPr>
        <p:spPr>
          <a:xfrm>
            <a:off x="58892" y="70338"/>
            <a:ext cx="59316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u="sng" dirty="0"/>
              <a:t>Summary</a:t>
            </a:r>
            <a:r>
              <a:rPr lang="en-GB" sz="3600" dirty="0"/>
              <a:t>:</a:t>
            </a:r>
            <a:br>
              <a:rPr lang="en-GB" sz="3600" dirty="0"/>
            </a:br>
            <a:r>
              <a:rPr lang="en-GB" sz="3600" dirty="0"/>
              <a:t>Einstein is concerned about the idea of an infinite universe full of matter</a:t>
            </a:r>
            <a:r>
              <a:rPr lang="en-CA" sz="3600" dirty="0"/>
              <a:t>.</a:t>
            </a:r>
          </a:p>
          <a:p>
            <a:r>
              <a:rPr lang="en-CA" sz="3600" dirty="0"/>
              <a:t>This cases problems in General Relativity and Newtonian Gravity. </a:t>
            </a:r>
          </a:p>
          <a:p>
            <a:r>
              <a:rPr lang="en-CA" sz="3600" dirty="0"/>
              <a:t>He is also concerned with making the universe “static”.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62CD87-365F-46BE-B924-618604C9E53D}"/>
                  </a:ext>
                </a:extLst>
              </p:cNvPr>
              <p:cNvSpPr txBox="1"/>
              <p:nvPr/>
            </p:nvSpPr>
            <p:spPr>
              <a:xfrm>
                <a:off x="188686" y="5304830"/>
                <a:ext cx="6047990" cy="13234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4000" u="sng" dirty="0"/>
                  <a:t>Einstein’s Solution</a:t>
                </a:r>
                <a:r>
                  <a:rPr lang="en-GB" sz="4000" dirty="0"/>
                  <a:t>:</a:t>
                </a:r>
                <a:br>
                  <a:rPr lang="en-GB" sz="4000" dirty="0"/>
                </a:br>
                <a:r>
                  <a:rPr lang="en-GB" sz="4000" dirty="0"/>
                  <a:t>Add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CA" sz="4000" dirty="0"/>
                  <a:t> to his field equations.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62CD87-365F-46BE-B924-618604C9E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6" y="5304830"/>
                <a:ext cx="6047990" cy="1323439"/>
              </a:xfrm>
              <a:prstGeom prst="rect">
                <a:avLst/>
              </a:prstGeom>
              <a:blipFill>
                <a:blip r:embed="rId4"/>
                <a:stretch>
                  <a:fillRect l="-3307" t="-6726" r="-2104" b="-1704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0909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89"/>
    </mc:Choice>
    <mc:Fallback xmlns="">
      <p:transition spd="slow" advTm="40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C083B6-31E5-4B0C-9AB5-BA22C2A63DEC}"/>
              </a:ext>
            </a:extLst>
          </p:cNvPr>
          <p:cNvSpPr txBox="1"/>
          <p:nvPr/>
        </p:nvSpPr>
        <p:spPr>
          <a:xfrm>
            <a:off x="35831" y="0"/>
            <a:ext cx="12094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1948: Ralph </a:t>
            </a:r>
            <a:r>
              <a:rPr lang="en-GB" sz="4400" u="sng" dirty="0" err="1"/>
              <a:t>Alpher</a:t>
            </a:r>
            <a:r>
              <a:rPr lang="en-GB" sz="4400" u="sng" dirty="0"/>
              <a:t> (and supervisor Robert Herman)</a:t>
            </a:r>
            <a:endParaRPr lang="en-CA" sz="44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BCB7E-63E5-482A-B00E-40C93CC9D074}"/>
              </a:ext>
            </a:extLst>
          </p:cNvPr>
          <p:cNvSpPr txBox="1"/>
          <p:nvPr/>
        </p:nvSpPr>
        <p:spPr>
          <a:xfrm>
            <a:off x="35831" y="693777"/>
            <a:ext cx="74963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000" dirty="0"/>
              <a:t>Published a paper on the formation of heavy elements in the early universe</a:t>
            </a:r>
            <a:endParaRPr lang="en-CA" sz="4000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0720CC0-48BD-427E-9964-D7378C36F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5"/>
          <a:stretch/>
        </p:blipFill>
        <p:spPr bwMode="auto">
          <a:xfrm>
            <a:off x="7909300" y="800437"/>
            <a:ext cx="3989603" cy="488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BD19DD-337B-4664-BC6E-A45ECF997772}"/>
              </a:ext>
            </a:extLst>
          </p:cNvPr>
          <p:cNvSpPr txBox="1"/>
          <p:nvPr/>
        </p:nvSpPr>
        <p:spPr>
          <a:xfrm>
            <a:off x="7909300" y="5596116"/>
            <a:ext cx="39896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Ralph </a:t>
            </a:r>
            <a:r>
              <a:rPr lang="en-GB" sz="4000" dirty="0" err="1"/>
              <a:t>Alpher</a:t>
            </a:r>
            <a:endParaRPr lang="en-GB" sz="4000" dirty="0"/>
          </a:p>
          <a:p>
            <a:pPr algn="ctr"/>
            <a:r>
              <a:rPr lang="en-CA" sz="3600" dirty="0"/>
              <a:t>(1921-2007)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C79E82-78AC-4FEA-BE7B-E37FDA3FFD6D}"/>
              </a:ext>
            </a:extLst>
          </p:cNvPr>
          <p:cNvGrpSpPr/>
          <p:nvPr/>
        </p:nvGrpSpPr>
        <p:grpSpPr>
          <a:xfrm>
            <a:off x="742033" y="2529168"/>
            <a:ext cx="6626364" cy="4305956"/>
            <a:chOff x="742033" y="2529168"/>
            <a:chExt cx="6626364" cy="4305956"/>
          </a:xfrm>
        </p:grpSpPr>
        <p:pic>
          <p:nvPicPr>
            <p:cNvPr id="9" name="Picture 8" descr="Text&#10;&#10;Description automatically generated">
              <a:extLst>
                <a:ext uri="{FF2B5EF4-FFF2-40B4-BE49-F238E27FC236}">
                  <a16:creationId xmlns:a16="http://schemas.microsoft.com/office/drawing/2014/main" id="{DBA641B2-888F-4541-80FA-94FD2E2A8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 t="44711" r="1363" b="19737"/>
            <a:stretch/>
          </p:blipFill>
          <p:spPr>
            <a:xfrm>
              <a:off x="742033" y="3898381"/>
              <a:ext cx="6626364" cy="2936743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70794D-9A34-4A62-A797-3AAA92B481D7}"/>
                </a:ext>
              </a:extLst>
            </p:cNvPr>
            <p:cNvGrpSpPr/>
            <p:nvPr/>
          </p:nvGrpSpPr>
          <p:grpSpPr>
            <a:xfrm>
              <a:off x="1146666" y="2529168"/>
              <a:ext cx="5651799" cy="1369213"/>
              <a:chOff x="3182320" y="2140291"/>
              <a:chExt cx="4349856" cy="1053802"/>
            </a:xfrm>
          </p:grpSpPr>
          <p:pic>
            <p:nvPicPr>
              <p:cNvPr id="8" name="Picture 7" descr="Text&#10;&#10;Description automatically generated">
                <a:extLst>
                  <a:ext uri="{FF2B5EF4-FFF2-40B4-BE49-F238E27FC236}">
                    <a16:creationId xmlns:a16="http://schemas.microsoft.com/office/drawing/2014/main" id="{0DF935CB-09B1-49A8-BAC4-5698497603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942" t="8465" r="51250" b="85570"/>
              <a:stretch/>
            </p:blipFill>
            <p:spPr>
              <a:xfrm>
                <a:off x="3310786" y="2140291"/>
                <a:ext cx="4092923" cy="371960"/>
              </a:xfrm>
              <a:prstGeom prst="rect">
                <a:avLst/>
              </a:prstGeom>
            </p:spPr>
          </p:pic>
          <p:pic>
            <p:nvPicPr>
              <p:cNvPr id="10" name="Picture 9" descr="Text&#10;&#10;Description automatically generated">
                <a:extLst>
                  <a:ext uri="{FF2B5EF4-FFF2-40B4-BE49-F238E27FC236}">
                    <a16:creationId xmlns:a16="http://schemas.microsoft.com/office/drawing/2014/main" id="{2CEAB8F6-BE59-46E4-BEAB-3A11457228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7745" t="8479" r="9948" b="85555"/>
              <a:stretch/>
            </p:blipFill>
            <p:spPr>
              <a:xfrm>
                <a:off x="3182320" y="2475993"/>
                <a:ext cx="4349856" cy="371960"/>
              </a:xfrm>
              <a:prstGeom prst="rect">
                <a:avLst/>
              </a:prstGeom>
            </p:spPr>
          </p:pic>
          <p:pic>
            <p:nvPicPr>
              <p:cNvPr id="11" name="Picture 10" descr="Text&#10;&#10;Description automatically generated">
                <a:extLst>
                  <a:ext uri="{FF2B5EF4-FFF2-40B4-BE49-F238E27FC236}">
                    <a16:creationId xmlns:a16="http://schemas.microsoft.com/office/drawing/2014/main" id="{72112E4E-A130-4870-9726-EC1360A201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228" t="14419" r="44573" b="80586"/>
              <a:stretch/>
            </p:blipFill>
            <p:spPr>
              <a:xfrm>
                <a:off x="4282701" y="2882685"/>
                <a:ext cx="2076773" cy="311408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A560AF9-DB24-4576-831B-719C09B188B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49320" y="5288400"/>
              <a:ext cx="2729160" cy="116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A560AF9-DB24-4576-831B-719C09B188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9960" y="5279040"/>
                <a:ext cx="2747880" cy="135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1773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24"/>
    </mc:Choice>
    <mc:Fallback xmlns="">
      <p:transition spd="slow" advTm="36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4E9E00-8AC8-473A-9058-BB6BC5DA4C63}"/>
              </a:ext>
            </a:extLst>
          </p:cNvPr>
          <p:cNvSpPr txBox="1"/>
          <p:nvPr/>
        </p:nvSpPr>
        <p:spPr>
          <a:xfrm>
            <a:off x="35832" y="0"/>
            <a:ext cx="7929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Matter-Dominated Early Universe</a:t>
            </a:r>
            <a:endParaRPr lang="en-CA" sz="4400" u="sn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9513179-CDDF-41A4-9F27-5790F8C45241}"/>
              </a:ext>
            </a:extLst>
          </p:cNvPr>
          <p:cNvSpPr/>
          <p:nvPr/>
        </p:nvSpPr>
        <p:spPr>
          <a:xfrm>
            <a:off x="3515191" y="2665246"/>
            <a:ext cx="1457485" cy="1457485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E8CED3B-8A6F-4642-9E25-4CAC09547AEC}"/>
              </a:ext>
            </a:extLst>
          </p:cNvPr>
          <p:cNvSpPr/>
          <p:nvPr/>
        </p:nvSpPr>
        <p:spPr>
          <a:xfrm>
            <a:off x="6138288" y="4313467"/>
            <a:ext cx="1457485" cy="1457485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BD52CED-AB01-45D6-8E68-81BDB395FCEF}"/>
                  </a:ext>
                </a:extLst>
              </p:cNvPr>
              <p:cNvSpPr/>
              <p:nvPr/>
            </p:nvSpPr>
            <p:spPr>
              <a:xfrm>
                <a:off x="3885094" y="3036569"/>
                <a:ext cx="684540" cy="68454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BD52CED-AB01-45D6-8E68-81BDB395F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94" y="3036569"/>
                <a:ext cx="684540" cy="68454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641BE62-4DAF-4408-90FD-F33501E6C209}"/>
                  </a:ext>
                </a:extLst>
              </p:cNvPr>
              <p:cNvSpPr/>
              <p:nvPr/>
            </p:nvSpPr>
            <p:spPr>
              <a:xfrm>
                <a:off x="3500535" y="2674190"/>
                <a:ext cx="380069" cy="3800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641BE62-4DAF-4408-90FD-F33501E6C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535" y="2674190"/>
                <a:ext cx="380069" cy="380069"/>
              </a:xfrm>
              <a:prstGeom prst="ellipse">
                <a:avLst/>
              </a:prstGeom>
              <a:blipFill>
                <a:blip r:embed="rId4"/>
                <a:stretch>
                  <a:fillRect l="-6944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D3FB94-B7CC-4FBF-BAD6-C281B9DE187B}"/>
                  </a:ext>
                </a:extLst>
              </p:cNvPr>
              <p:cNvSpPr/>
              <p:nvPr/>
            </p:nvSpPr>
            <p:spPr>
              <a:xfrm>
                <a:off x="6500170" y="4680891"/>
                <a:ext cx="684540" cy="68454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D3FB94-B7CC-4FBF-BAD6-C281B9DE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170" y="4680891"/>
                <a:ext cx="684540" cy="6845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A4CF9E6-E91A-492C-A0BD-4A2DA57EE35B}"/>
                  </a:ext>
                </a:extLst>
              </p:cNvPr>
              <p:cNvSpPr/>
              <p:nvPr/>
            </p:nvSpPr>
            <p:spPr>
              <a:xfrm>
                <a:off x="7370635" y="4833126"/>
                <a:ext cx="380069" cy="3800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A4CF9E6-E91A-492C-A0BD-4A2DA57EE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635" y="4833126"/>
                <a:ext cx="380069" cy="380069"/>
              </a:xfrm>
              <a:prstGeom prst="ellipse">
                <a:avLst/>
              </a:prstGeom>
              <a:blipFill>
                <a:blip r:embed="rId6"/>
                <a:stretch>
                  <a:fillRect l="-7042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1D6793A-6BC7-4E00-BBBF-3AAE600A80BB}"/>
                  </a:ext>
                </a:extLst>
              </p:cNvPr>
              <p:cNvSpPr/>
              <p:nvPr/>
            </p:nvSpPr>
            <p:spPr>
              <a:xfrm>
                <a:off x="5848851" y="2618088"/>
                <a:ext cx="684540" cy="684540"/>
              </a:xfrm>
              <a:prstGeom prst="ellipse">
                <a:avLst/>
              </a:prstGeom>
              <a:solidFill>
                <a:srgbClr val="DFC9EF"/>
              </a:solidFill>
              <a:ln w="571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1D6793A-6BC7-4E00-BBBF-3AAE600A8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851" y="2618088"/>
                <a:ext cx="684540" cy="68454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4253B1C-43B8-4E5D-9221-7A9776435A6A}"/>
                  </a:ext>
                </a:extLst>
              </p:cNvPr>
              <p:cNvSpPr/>
              <p:nvPr/>
            </p:nvSpPr>
            <p:spPr>
              <a:xfrm>
                <a:off x="4548382" y="4884912"/>
                <a:ext cx="684540" cy="684540"/>
              </a:xfrm>
              <a:prstGeom prst="ellipse">
                <a:avLst/>
              </a:prstGeom>
              <a:solidFill>
                <a:srgbClr val="DFC9EF"/>
              </a:solidFill>
              <a:ln w="571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4253B1C-43B8-4E5D-9221-7A9776435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82" y="4884912"/>
                <a:ext cx="684540" cy="6845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D04EBE1-D08C-46A2-AA0A-7E122A420EEE}"/>
                  </a:ext>
                </a:extLst>
              </p:cNvPr>
              <p:cNvSpPr/>
              <p:nvPr/>
            </p:nvSpPr>
            <p:spPr>
              <a:xfrm>
                <a:off x="5753730" y="1085859"/>
                <a:ext cx="684540" cy="68454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D04EBE1-D08C-46A2-AA0A-7E122A420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30" y="1085859"/>
                <a:ext cx="684540" cy="6845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648288B-3217-42C7-A88D-3F875BF4FCBA}"/>
                  </a:ext>
                </a:extLst>
              </p:cNvPr>
              <p:cNvSpPr/>
              <p:nvPr/>
            </p:nvSpPr>
            <p:spPr>
              <a:xfrm>
                <a:off x="8170166" y="1580364"/>
                <a:ext cx="380069" cy="3800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648288B-3217-42C7-A88D-3F875BF4F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166" y="1580364"/>
                <a:ext cx="380069" cy="380069"/>
              </a:xfrm>
              <a:prstGeom prst="ellipse">
                <a:avLst/>
              </a:prstGeom>
              <a:blipFill>
                <a:blip r:embed="rId10"/>
                <a:stretch>
                  <a:fillRect l="-6944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3091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51"/>
    </mc:Choice>
    <mc:Fallback xmlns="">
      <p:transition spd="slow" advTm="9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 animBg="1"/>
      <p:bldP spid="24" grpId="0" animBg="1"/>
      <p:bldP spid="11" grpId="0" animBg="1"/>
      <p:bldP spid="12" grpId="0" animBg="1"/>
      <p:bldP spid="15" grpId="0" animBg="1"/>
      <p:bldP spid="16" grpId="0" animBg="1"/>
      <p:bldP spid="20" grpId="0" animBg="1"/>
      <p:bldP spid="27" grpId="0" animBg="1"/>
      <p:bldP spid="31" grpId="0" animBg="1"/>
      <p:bldP spid="3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ACE3979-34F9-4DDB-B6E2-0501BA1960D1}"/>
              </a:ext>
            </a:extLst>
          </p:cNvPr>
          <p:cNvGrpSpPr/>
          <p:nvPr/>
        </p:nvGrpSpPr>
        <p:grpSpPr>
          <a:xfrm>
            <a:off x="4279476" y="788491"/>
            <a:ext cx="3387037" cy="4483147"/>
            <a:chOff x="4279476" y="788491"/>
            <a:chExt cx="3387037" cy="448314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97F5047-7C8C-4486-82E0-8166134A081E}"/>
                </a:ext>
              </a:extLst>
            </p:cNvPr>
            <p:cNvSpPr/>
            <p:nvPr/>
          </p:nvSpPr>
          <p:spPr>
            <a:xfrm>
              <a:off x="6100351" y="788491"/>
              <a:ext cx="1566162" cy="1566162"/>
            </a:xfrm>
            <a:prstGeom prst="ellipse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9660B30-8F82-4A42-8695-994FB770DE2E}"/>
                </a:ext>
              </a:extLst>
            </p:cNvPr>
            <p:cNvSpPr/>
            <p:nvPr/>
          </p:nvSpPr>
          <p:spPr>
            <a:xfrm>
              <a:off x="4279476" y="2936035"/>
              <a:ext cx="2335603" cy="2335603"/>
            </a:xfrm>
            <a:prstGeom prst="ellipse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34E9E00-8AC8-473A-9058-BB6BC5DA4C63}"/>
              </a:ext>
            </a:extLst>
          </p:cNvPr>
          <p:cNvSpPr txBox="1"/>
          <p:nvPr/>
        </p:nvSpPr>
        <p:spPr>
          <a:xfrm>
            <a:off x="35832" y="0"/>
            <a:ext cx="7929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Matter-Dominated Early Universe</a:t>
            </a:r>
            <a:endParaRPr lang="en-CA" sz="44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BD52CED-AB01-45D6-8E68-81BDB395FCEF}"/>
                  </a:ext>
                </a:extLst>
              </p:cNvPr>
              <p:cNvSpPr/>
              <p:nvPr/>
            </p:nvSpPr>
            <p:spPr>
              <a:xfrm>
                <a:off x="4890652" y="3604713"/>
                <a:ext cx="684540" cy="68454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BD52CED-AB01-45D6-8E68-81BDB395F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652" y="3604713"/>
                <a:ext cx="684540" cy="68454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641BE62-4DAF-4408-90FD-F33501E6C209}"/>
                  </a:ext>
                </a:extLst>
              </p:cNvPr>
              <p:cNvSpPr/>
              <p:nvPr/>
            </p:nvSpPr>
            <p:spPr>
              <a:xfrm>
                <a:off x="4433594" y="3186544"/>
                <a:ext cx="380069" cy="3800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641BE62-4DAF-4408-90FD-F33501E6C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594" y="3186544"/>
                <a:ext cx="380069" cy="380069"/>
              </a:xfrm>
              <a:prstGeom prst="ellipse">
                <a:avLst/>
              </a:prstGeom>
              <a:blipFill>
                <a:blip r:embed="rId4"/>
                <a:stretch>
                  <a:fillRect l="-6944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D3FB94-B7CC-4FBF-BAD6-C281B9DE187B}"/>
                  </a:ext>
                </a:extLst>
              </p:cNvPr>
              <p:cNvSpPr/>
              <p:nvPr/>
            </p:nvSpPr>
            <p:spPr>
              <a:xfrm>
                <a:off x="5395509" y="3946983"/>
                <a:ext cx="684540" cy="68454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D3FB94-B7CC-4FBF-BAD6-C281B9DE1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09" y="3946983"/>
                <a:ext cx="684540" cy="6845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A4CF9E6-E91A-492C-A0BD-4A2DA57EE35B}"/>
                  </a:ext>
                </a:extLst>
              </p:cNvPr>
              <p:cNvSpPr/>
              <p:nvPr/>
            </p:nvSpPr>
            <p:spPr>
              <a:xfrm>
                <a:off x="6170466" y="4562249"/>
                <a:ext cx="380069" cy="3800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A4CF9E6-E91A-492C-A0BD-4A2DA57EE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466" y="4562249"/>
                <a:ext cx="380069" cy="380069"/>
              </a:xfrm>
              <a:prstGeom prst="ellipse">
                <a:avLst/>
              </a:prstGeom>
              <a:blipFill>
                <a:blip r:embed="rId6"/>
                <a:stretch>
                  <a:fillRect l="-6944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1D6793A-6BC7-4E00-BBBF-3AAE600A80BB}"/>
                  </a:ext>
                </a:extLst>
              </p:cNvPr>
              <p:cNvSpPr/>
              <p:nvPr/>
            </p:nvSpPr>
            <p:spPr>
              <a:xfrm>
                <a:off x="5411460" y="3362147"/>
                <a:ext cx="684540" cy="684540"/>
              </a:xfrm>
              <a:prstGeom prst="ellipse">
                <a:avLst/>
              </a:prstGeom>
              <a:solidFill>
                <a:srgbClr val="DFC9EF"/>
              </a:solidFill>
              <a:ln w="571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1D6793A-6BC7-4E00-BBBF-3AAE600A8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460" y="3362147"/>
                <a:ext cx="684540" cy="68454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4253B1C-43B8-4E5D-9221-7A9776435A6A}"/>
                  </a:ext>
                </a:extLst>
              </p:cNvPr>
              <p:cNvSpPr/>
              <p:nvPr/>
            </p:nvSpPr>
            <p:spPr>
              <a:xfrm>
                <a:off x="4832413" y="4179489"/>
                <a:ext cx="684540" cy="684540"/>
              </a:xfrm>
              <a:prstGeom prst="ellipse">
                <a:avLst/>
              </a:prstGeom>
              <a:solidFill>
                <a:srgbClr val="DFC9EF"/>
              </a:solidFill>
              <a:ln w="571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4253B1C-43B8-4E5D-9221-7A9776435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413" y="4179489"/>
                <a:ext cx="684540" cy="68454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D04EBE1-D08C-46A2-AA0A-7E122A420EEE}"/>
                  </a:ext>
                </a:extLst>
              </p:cNvPr>
              <p:cNvSpPr/>
              <p:nvPr/>
            </p:nvSpPr>
            <p:spPr>
              <a:xfrm>
                <a:off x="6550535" y="1222674"/>
                <a:ext cx="684540" cy="68454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D04EBE1-D08C-46A2-AA0A-7E122A420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535" y="1222674"/>
                <a:ext cx="684540" cy="68454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648288B-3217-42C7-A88D-3F875BF4FCBA}"/>
                  </a:ext>
                </a:extLst>
              </p:cNvPr>
              <p:cNvSpPr/>
              <p:nvPr/>
            </p:nvSpPr>
            <p:spPr>
              <a:xfrm>
                <a:off x="7446266" y="1564944"/>
                <a:ext cx="380069" cy="3800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648288B-3217-42C7-A88D-3F875BF4F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266" y="1564944"/>
                <a:ext cx="380069" cy="380069"/>
              </a:xfrm>
              <a:prstGeom prst="ellipse">
                <a:avLst/>
              </a:prstGeom>
              <a:blipFill>
                <a:blip r:embed="rId10"/>
                <a:stretch>
                  <a:fillRect l="-8451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919241E2-E309-455A-8D03-1A44993FF016}"/>
              </a:ext>
            </a:extLst>
          </p:cNvPr>
          <p:cNvSpPr txBox="1"/>
          <p:nvPr/>
        </p:nvSpPr>
        <p:spPr>
          <a:xfrm>
            <a:off x="6892805" y="4942318"/>
            <a:ext cx="5145313" cy="1692771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(Heavy atoms form early on)</a:t>
            </a:r>
          </a:p>
          <a:p>
            <a:pPr algn="ctr"/>
            <a:r>
              <a:rPr lang="en-C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(Heavier atoms can be made by nuclear fusion inside stars, or via </a:t>
            </a:r>
            <a:br>
              <a:rPr lang="en-C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CA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“neutron capture”)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178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749">
        <p159:morph option="byObject"/>
      </p:transition>
    </mc:Choice>
    <mc:Fallback xmlns="">
      <p:transition spd="slow" advTm="37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4E9E00-8AC8-473A-9058-BB6BC5DA4C63}"/>
              </a:ext>
            </a:extLst>
          </p:cNvPr>
          <p:cNvSpPr txBox="1"/>
          <p:nvPr/>
        </p:nvSpPr>
        <p:spPr>
          <a:xfrm>
            <a:off x="35832" y="0"/>
            <a:ext cx="8506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Radiation-Dominated Early Universe</a:t>
            </a:r>
            <a:endParaRPr lang="en-CA" sz="4400" u="sng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3151C7-6B3F-48A4-A591-59916805071C}"/>
              </a:ext>
            </a:extLst>
          </p:cNvPr>
          <p:cNvGrpSpPr/>
          <p:nvPr/>
        </p:nvGrpSpPr>
        <p:grpSpPr>
          <a:xfrm>
            <a:off x="1149742" y="708077"/>
            <a:ext cx="10019810" cy="5749949"/>
            <a:chOff x="1149742" y="708077"/>
            <a:chExt cx="10019810" cy="57499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7E9910-9C85-4CA9-B996-A368497753D1}"/>
                </a:ext>
              </a:extLst>
            </p:cNvPr>
            <p:cNvSpPr/>
            <p:nvPr/>
          </p:nvSpPr>
          <p:spPr>
            <a:xfrm>
              <a:off x="1149742" y="708077"/>
              <a:ext cx="10019810" cy="5749949"/>
            </a:xfrm>
            <a:prstGeom prst="rect">
              <a:avLst/>
            </a:prstGeom>
            <a:solidFill>
              <a:srgbClr val="FFF7E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43701214-0BE7-44E7-8897-0BD7E9F17FD4}"/>
                    </a:ext>
                  </a:extLst>
                </p:cNvPr>
                <p:cNvSpPr/>
                <p:nvPr/>
              </p:nvSpPr>
              <p:spPr>
                <a:xfrm>
                  <a:off x="6164137" y="5465383"/>
                  <a:ext cx="684540" cy="68454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43701214-0BE7-44E7-8897-0BD7E9F17F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4137" y="5465383"/>
                  <a:ext cx="684540" cy="68454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2B972DD-DA3A-42C6-A043-E1EA09DF166B}"/>
                    </a:ext>
                  </a:extLst>
                </p:cNvPr>
                <p:cNvSpPr/>
                <p:nvPr/>
              </p:nvSpPr>
              <p:spPr>
                <a:xfrm>
                  <a:off x="5779578" y="5103004"/>
                  <a:ext cx="380069" cy="380069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2B972DD-DA3A-42C6-A043-E1EA09DF16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9578" y="5103004"/>
                  <a:ext cx="380069" cy="380069"/>
                </a:xfrm>
                <a:prstGeom prst="ellipse">
                  <a:avLst/>
                </a:prstGeom>
                <a:blipFill>
                  <a:blip r:embed="rId4"/>
                  <a:stretch>
                    <a:fillRect l="-7042"/>
                  </a:stretch>
                </a:blipFill>
                <a:ln w="57150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50A0EC3-D9B2-4EBF-836D-2D41351BB6E0}"/>
                </a:ext>
              </a:extLst>
            </p:cNvPr>
            <p:cNvSpPr/>
            <p:nvPr/>
          </p:nvSpPr>
          <p:spPr>
            <a:xfrm rot="10800000" flipV="1">
              <a:off x="7423406" y="4730439"/>
              <a:ext cx="802360" cy="1505268"/>
            </a:xfrm>
            <a:custGeom>
              <a:avLst/>
              <a:gdLst>
                <a:gd name="connsiteX0" fmla="*/ 406981 w 1322959"/>
                <a:gd name="connsiteY0" fmla="*/ 0 h 2517979"/>
                <a:gd name="connsiteX1" fmla="*/ 102181 w 1322959"/>
                <a:gd name="connsiteY1" fmla="*/ 435428 h 2517979"/>
                <a:gd name="connsiteX2" fmla="*/ 885952 w 1322959"/>
                <a:gd name="connsiteY2" fmla="*/ 551542 h 2517979"/>
                <a:gd name="connsiteX3" fmla="*/ 581 w 1322959"/>
                <a:gd name="connsiteY3" fmla="*/ 1088571 h 2517979"/>
                <a:gd name="connsiteX4" fmla="*/ 1045610 w 1322959"/>
                <a:gd name="connsiteY4" fmla="*/ 1088571 h 2517979"/>
                <a:gd name="connsiteX5" fmla="*/ 276352 w 1322959"/>
                <a:gd name="connsiteY5" fmla="*/ 1611085 h 2517979"/>
                <a:gd name="connsiteX6" fmla="*/ 1306867 w 1322959"/>
                <a:gd name="connsiteY6" fmla="*/ 1698171 h 2517979"/>
                <a:gd name="connsiteX7" fmla="*/ 914981 w 1322959"/>
                <a:gd name="connsiteY7" fmla="*/ 2061028 h 2517979"/>
                <a:gd name="connsiteX8" fmla="*/ 1045610 w 1322959"/>
                <a:gd name="connsiteY8" fmla="*/ 2481942 h 2517979"/>
                <a:gd name="connsiteX9" fmla="*/ 1089152 w 1322959"/>
                <a:gd name="connsiteY9" fmla="*/ 2467428 h 2517979"/>
                <a:gd name="connsiteX0" fmla="*/ 406981 w 1322959"/>
                <a:gd name="connsiteY0" fmla="*/ 0 h 2481942"/>
                <a:gd name="connsiteX1" fmla="*/ 102181 w 1322959"/>
                <a:gd name="connsiteY1" fmla="*/ 435428 h 2481942"/>
                <a:gd name="connsiteX2" fmla="*/ 885952 w 1322959"/>
                <a:gd name="connsiteY2" fmla="*/ 551542 h 2481942"/>
                <a:gd name="connsiteX3" fmla="*/ 581 w 1322959"/>
                <a:gd name="connsiteY3" fmla="*/ 1088571 h 2481942"/>
                <a:gd name="connsiteX4" fmla="*/ 1045610 w 1322959"/>
                <a:gd name="connsiteY4" fmla="*/ 1088571 h 2481942"/>
                <a:gd name="connsiteX5" fmla="*/ 276352 w 1322959"/>
                <a:gd name="connsiteY5" fmla="*/ 1611085 h 2481942"/>
                <a:gd name="connsiteX6" fmla="*/ 1306867 w 1322959"/>
                <a:gd name="connsiteY6" fmla="*/ 1698171 h 2481942"/>
                <a:gd name="connsiteX7" fmla="*/ 914981 w 1322959"/>
                <a:gd name="connsiteY7" fmla="*/ 2061028 h 2481942"/>
                <a:gd name="connsiteX8" fmla="*/ 1045610 w 1322959"/>
                <a:gd name="connsiteY8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2959" h="2481942">
                  <a:moveTo>
                    <a:pt x="406981" y="0"/>
                  </a:moveTo>
                  <a:cubicBezTo>
                    <a:pt x="214666" y="171752"/>
                    <a:pt x="22352" y="343504"/>
                    <a:pt x="102181" y="435428"/>
                  </a:cubicBezTo>
                  <a:cubicBezTo>
                    <a:pt x="182010" y="527352"/>
                    <a:pt x="902885" y="442685"/>
                    <a:pt x="885952" y="551542"/>
                  </a:cubicBezTo>
                  <a:cubicBezTo>
                    <a:pt x="869019" y="660399"/>
                    <a:pt x="-26029" y="999066"/>
                    <a:pt x="581" y="1088571"/>
                  </a:cubicBezTo>
                  <a:cubicBezTo>
                    <a:pt x="27191" y="1178076"/>
                    <a:pt x="999648" y="1001486"/>
                    <a:pt x="1045610" y="1088571"/>
                  </a:cubicBezTo>
                  <a:cubicBezTo>
                    <a:pt x="1091572" y="1175656"/>
                    <a:pt x="232809" y="1509485"/>
                    <a:pt x="276352" y="1611085"/>
                  </a:cubicBezTo>
                  <a:cubicBezTo>
                    <a:pt x="319895" y="1712685"/>
                    <a:pt x="1200429" y="1623180"/>
                    <a:pt x="1306867" y="1698171"/>
                  </a:cubicBezTo>
                  <a:cubicBezTo>
                    <a:pt x="1413305" y="1773162"/>
                    <a:pt x="958524" y="1930400"/>
                    <a:pt x="914981" y="2061028"/>
                  </a:cubicBezTo>
                  <a:cubicBezTo>
                    <a:pt x="871438" y="2191656"/>
                    <a:pt x="1016582" y="2414209"/>
                    <a:pt x="1045610" y="2481942"/>
                  </a:cubicBezTo>
                </a:path>
              </a:pathLst>
            </a:custGeom>
            <a:noFill/>
            <a:ln w="101600">
              <a:solidFill>
                <a:srgbClr val="FFCC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C000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49AEEED-8BC5-477E-9365-15A6C67B6B16}"/>
                </a:ext>
              </a:extLst>
            </p:cNvPr>
            <p:cNvSpPr/>
            <p:nvPr/>
          </p:nvSpPr>
          <p:spPr>
            <a:xfrm rot="8100000" flipV="1">
              <a:off x="4651526" y="3293686"/>
              <a:ext cx="802360" cy="1505268"/>
            </a:xfrm>
            <a:custGeom>
              <a:avLst/>
              <a:gdLst>
                <a:gd name="connsiteX0" fmla="*/ 406981 w 1322959"/>
                <a:gd name="connsiteY0" fmla="*/ 0 h 2517979"/>
                <a:gd name="connsiteX1" fmla="*/ 102181 w 1322959"/>
                <a:gd name="connsiteY1" fmla="*/ 435428 h 2517979"/>
                <a:gd name="connsiteX2" fmla="*/ 885952 w 1322959"/>
                <a:gd name="connsiteY2" fmla="*/ 551542 h 2517979"/>
                <a:gd name="connsiteX3" fmla="*/ 581 w 1322959"/>
                <a:gd name="connsiteY3" fmla="*/ 1088571 h 2517979"/>
                <a:gd name="connsiteX4" fmla="*/ 1045610 w 1322959"/>
                <a:gd name="connsiteY4" fmla="*/ 1088571 h 2517979"/>
                <a:gd name="connsiteX5" fmla="*/ 276352 w 1322959"/>
                <a:gd name="connsiteY5" fmla="*/ 1611085 h 2517979"/>
                <a:gd name="connsiteX6" fmla="*/ 1306867 w 1322959"/>
                <a:gd name="connsiteY6" fmla="*/ 1698171 h 2517979"/>
                <a:gd name="connsiteX7" fmla="*/ 914981 w 1322959"/>
                <a:gd name="connsiteY7" fmla="*/ 2061028 h 2517979"/>
                <a:gd name="connsiteX8" fmla="*/ 1045610 w 1322959"/>
                <a:gd name="connsiteY8" fmla="*/ 2481942 h 2517979"/>
                <a:gd name="connsiteX9" fmla="*/ 1089152 w 1322959"/>
                <a:gd name="connsiteY9" fmla="*/ 2467428 h 2517979"/>
                <a:gd name="connsiteX0" fmla="*/ 406981 w 1322959"/>
                <a:gd name="connsiteY0" fmla="*/ 0 h 2481942"/>
                <a:gd name="connsiteX1" fmla="*/ 102181 w 1322959"/>
                <a:gd name="connsiteY1" fmla="*/ 435428 h 2481942"/>
                <a:gd name="connsiteX2" fmla="*/ 885952 w 1322959"/>
                <a:gd name="connsiteY2" fmla="*/ 551542 h 2481942"/>
                <a:gd name="connsiteX3" fmla="*/ 581 w 1322959"/>
                <a:gd name="connsiteY3" fmla="*/ 1088571 h 2481942"/>
                <a:gd name="connsiteX4" fmla="*/ 1045610 w 1322959"/>
                <a:gd name="connsiteY4" fmla="*/ 1088571 h 2481942"/>
                <a:gd name="connsiteX5" fmla="*/ 276352 w 1322959"/>
                <a:gd name="connsiteY5" fmla="*/ 1611085 h 2481942"/>
                <a:gd name="connsiteX6" fmla="*/ 1306867 w 1322959"/>
                <a:gd name="connsiteY6" fmla="*/ 1698171 h 2481942"/>
                <a:gd name="connsiteX7" fmla="*/ 914981 w 1322959"/>
                <a:gd name="connsiteY7" fmla="*/ 2061028 h 2481942"/>
                <a:gd name="connsiteX8" fmla="*/ 1045610 w 1322959"/>
                <a:gd name="connsiteY8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2959" h="2481942">
                  <a:moveTo>
                    <a:pt x="406981" y="0"/>
                  </a:moveTo>
                  <a:cubicBezTo>
                    <a:pt x="214666" y="171752"/>
                    <a:pt x="22352" y="343504"/>
                    <a:pt x="102181" y="435428"/>
                  </a:cubicBezTo>
                  <a:cubicBezTo>
                    <a:pt x="182010" y="527352"/>
                    <a:pt x="902885" y="442685"/>
                    <a:pt x="885952" y="551542"/>
                  </a:cubicBezTo>
                  <a:cubicBezTo>
                    <a:pt x="869019" y="660399"/>
                    <a:pt x="-26029" y="999066"/>
                    <a:pt x="581" y="1088571"/>
                  </a:cubicBezTo>
                  <a:cubicBezTo>
                    <a:pt x="27191" y="1178076"/>
                    <a:pt x="999648" y="1001486"/>
                    <a:pt x="1045610" y="1088571"/>
                  </a:cubicBezTo>
                  <a:cubicBezTo>
                    <a:pt x="1091572" y="1175656"/>
                    <a:pt x="232809" y="1509485"/>
                    <a:pt x="276352" y="1611085"/>
                  </a:cubicBezTo>
                  <a:cubicBezTo>
                    <a:pt x="319895" y="1712685"/>
                    <a:pt x="1200429" y="1623180"/>
                    <a:pt x="1306867" y="1698171"/>
                  </a:cubicBezTo>
                  <a:cubicBezTo>
                    <a:pt x="1413305" y="1773162"/>
                    <a:pt x="958524" y="1930400"/>
                    <a:pt x="914981" y="2061028"/>
                  </a:cubicBezTo>
                  <a:cubicBezTo>
                    <a:pt x="871438" y="2191656"/>
                    <a:pt x="1016582" y="2414209"/>
                    <a:pt x="1045610" y="2481942"/>
                  </a:cubicBezTo>
                </a:path>
              </a:pathLst>
            </a:custGeom>
            <a:noFill/>
            <a:ln w="101600">
              <a:solidFill>
                <a:srgbClr val="FFCC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C000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9473C-1DBD-47C3-8444-448B9F68253F}"/>
                </a:ext>
              </a:extLst>
            </p:cNvPr>
            <p:cNvSpPr/>
            <p:nvPr/>
          </p:nvSpPr>
          <p:spPr>
            <a:xfrm rot="2700000" flipV="1">
              <a:off x="4596931" y="5077493"/>
              <a:ext cx="802360" cy="1505268"/>
            </a:xfrm>
            <a:custGeom>
              <a:avLst/>
              <a:gdLst>
                <a:gd name="connsiteX0" fmla="*/ 406981 w 1322959"/>
                <a:gd name="connsiteY0" fmla="*/ 0 h 2517979"/>
                <a:gd name="connsiteX1" fmla="*/ 102181 w 1322959"/>
                <a:gd name="connsiteY1" fmla="*/ 435428 h 2517979"/>
                <a:gd name="connsiteX2" fmla="*/ 885952 w 1322959"/>
                <a:gd name="connsiteY2" fmla="*/ 551542 h 2517979"/>
                <a:gd name="connsiteX3" fmla="*/ 581 w 1322959"/>
                <a:gd name="connsiteY3" fmla="*/ 1088571 h 2517979"/>
                <a:gd name="connsiteX4" fmla="*/ 1045610 w 1322959"/>
                <a:gd name="connsiteY4" fmla="*/ 1088571 h 2517979"/>
                <a:gd name="connsiteX5" fmla="*/ 276352 w 1322959"/>
                <a:gd name="connsiteY5" fmla="*/ 1611085 h 2517979"/>
                <a:gd name="connsiteX6" fmla="*/ 1306867 w 1322959"/>
                <a:gd name="connsiteY6" fmla="*/ 1698171 h 2517979"/>
                <a:gd name="connsiteX7" fmla="*/ 914981 w 1322959"/>
                <a:gd name="connsiteY7" fmla="*/ 2061028 h 2517979"/>
                <a:gd name="connsiteX8" fmla="*/ 1045610 w 1322959"/>
                <a:gd name="connsiteY8" fmla="*/ 2481942 h 2517979"/>
                <a:gd name="connsiteX9" fmla="*/ 1089152 w 1322959"/>
                <a:gd name="connsiteY9" fmla="*/ 2467428 h 2517979"/>
                <a:gd name="connsiteX0" fmla="*/ 406981 w 1322959"/>
                <a:gd name="connsiteY0" fmla="*/ 0 h 2481942"/>
                <a:gd name="connsiteX1" fmla="*/ 102181 w 1322959"/>
                <a:gd name="connsiteY1" fmla="*/ 435428 h 2481942"/>
                <a:gd name="connsiteX2" fmla="*/ 885952 w 1322959"/>
                <a:gd name="connsiteY2" fmla="*/ 551542 h 2481942"/>
                <a:gd name="connsiteX3" fmla="*/ 581 w 1322959"/>
                <a:gd name="connsiteY3" fmla="*/ 1088571 h 2481942"/>
                <a:gd name="connsiteX4" fmla="*/ 1045610 w 1322959"/>
                <a:gd name="connsiteY4" fmla="*/ 1088571 h 2481942"/>
                <a:gd name="connsiteX5" fmla="*/ 276352 w 1322959"/>
                <a:gd name="connsiteY5" fmla="*/ 1611085 h 2481942"/>
                <a:gd name="connsiteX6" fmla="*/ 1306867 w 1322959"/>
                <a:gd name="connsiteY6" fmla="*/ 1698171 h 2481942"/>
                <a:gd name="connsiteX7" fmla="*/ 914981 w 1322959"/>
                <a:gd name="connsiteY7" fmla="*/ 2061028 h 2481942"/>
                <a:gd name="connsiteX8" fmla="*/ 1045610 w 1322959"/>
                <a:gd name="connsiteY8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2959" h="2481942">
                  <a:moveTo>
                    <a:pt x="406981" y="0"/>
                  </a:moveTo>
                  <a:cubicBezTo>
                    <a:pt x="214666" y="171752"/>
                    <a:pt x="22352" y="343504"/>
                    <a:pt x="102181" y="435428"/>
                  </a:cubicBezTo>
                  <a:cubicBezTo>
                    <a:pt x="182010" y="527352"/>
                    <a:pt x="902885" y="442685"/>
                    <a:pt x="885952" y="551542"/>
                  </a:cubicBezTo>
                  <a:cubicBezTo>
                    <a:pt x="869019" y="660399"/>
                    <a:pt x="-26029" y="999066"/>
                    <a:pt x="581" y="1088571"/>
                  </a:cubicBezTo>
                  <a:cubicBezTo>
                    <a:pt x="27191" y="1178076"/>
                    <a:pt x="999648" y="1001486"/>
                    <a:pt x="1045610" y="1088571"/>
                  </a:cubicBezTo>
                  <a:cubicBezTo>
                    <a:pt x="1091572" y="1175656"/>
                    <a:pt x="232809" y="1509485"/>
                    <a:pt x="276352" y="1611085"/>
                  </a:cubicBezTo>
                  <a:cubicBezTo>
                    <a:pt x="319895" y="1712685"/>
                    <a:pt x="1200429" y="1623180"/>
                    <a:pt x="1306867" y="1698171"/>
                  </a:cubicBezTo>
                  <a:cubicBezTo>
                    <a:pt x="1413305" y="1773162"/>
                    <a:pt x="958524" y="1930400"/>
                    <a:pt x="914981" y="2061028"/>
                  </a:cubicBezTo>
                  <a:cubicBezTo>
                    <a:pt x="871438" y="2191656"/>
                    <a:pt x="1016582" y="2414209"/>
                    <a:pt x="1045610" y="2481942"/>
                  </a:cubicBezTo>
                </a:path>
              </a:pathLst>
            </a:custGeom>
            <a:noFill/>
            <a:ln w="101600">
              <a:solidFill>
                <a:srgbClr val="FF3D0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C000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5ED6F0D-7D8E-4658-9AE0-90450D425EDD}"/>
                </a:ext>
              </a:extLst>
            </p:cNvPr>
            <p:cNvSpPr/>
            <p:nvPr/>
          </p:nvSpPr>
          <p:spPr>
            <a:xfrm rot="19829140" flipV="1">
              <a:off x="3334726" y="3914568"/>
              <a:ext cx="802360" cy="1505268"/>
            </a:xfrm>
            <a:custGeom>
              <a:avLst/>
              <a:gdLst>
                <a:gd name="connsiteX0" fmla="*/ 406981 w 1322959"/>
                <a:gd name="connsiteY0" fmla="*/ 0 h 2517979"/>
                <a:gd name="connsiteX1" fmla="*/ 102181 w 1322959"/>
                <a:gd name="connsiteY1" fmla="*/ 435428 h 2517979"/>
                <a:gd name="connsiteX2" fmla="*/ 885952 w 1322959"/>
                <a:gd name="connsiteY2" fmla="*/ 551542 h 2517979"/>
                <a:gd name="connsiteX3" fmla="*/ 581 w 1322959"/>
                <a:gd name="connsiteY3" fmla="*/ 1088571 h 2517979"/>
                <a:gd name="connsiteX4" fmla="*/ 1045610 w 1322959"/>
                <a:gd name="connsiteY4" fmla="*/ 1088571 h 2517979"/>
                <a:gd name="connsiteX5" fmla="*/ 276352 w 1322959"/>
                <a:gd name="connsiteY5" fmla="*/ 1611085 h 2517979"/>
                <a:gd name="connsiteX6" fmla="*/ 1306867 w 1322959"/>
                <a:gd name="connsiteY6" fmla="*/ 1698171 h 2517979"/>
                <a:gd name="connsiteX7" fmla="*/ 914981 w 1322959"/>
                <a:gd name="connsiteY7" fmla="*/ 2061028 h 2517979"/>
                <a:gd name="connsiteX8" fmla="*/ 1045610 w 1322959"/>
                <a:gd name="connsiteY8" fmla="*/ 2481942 h 2517979"/>
                <a:gd name="connsiteX9" fmla="*/ 1089152 w 1322959"/>
                <a:gd name="connsiteY9" fmla="*/ 2467428 h 2517979"/>
                <a:gd name="connsiteX0" fmla="*/ 406981 w 1322959"/>
                <a:gd name="connsiteY0" fmla="*/ 0 h 2481942"/>
                <a:gd name="connsiteX1" fmla="*/ 102181 w 1322959"/>
                <a:gd name="connsiteY1" fmla="*/ 435428 h 2481942"/>
                <a:gd name="connsiteX2" fmla="*/ 885952 w 1322959"/>
                <a:gd name="connsiteY2" fmla="*/ 551542 h 2481942"/>
                <a:gd name="connsiteX3" fmla="*/ 581 w 1322959"/>
                <a:gd name="connsiteY3" fmla="*/ 1088571 h 2481942"/>
                <a:gd name="connsiteX4" fmla="*/ 1045610 w 1322959"/>
                <a:gd name="connsiteY4" fmla="*/ 1088571 h 2481942"/>
                <a:gd name="connsiteX5" fmla="*/ 276352 w 1322959"/>
                <a:gd name="connsiteY5" fmla="*/ 1611085 h 2481942"/>
                <a:gd name="connsiteX6" fmla="*/ 1306867 w 1322959"/>
                <a:gd name="connsiteY6" fmla="*/ 1698171 h 2481942"/>
                <a:gd name="connsiteX7" fmla="*/ 914981 w 1322959"/>
                <a:gd name="connsiteY7" fmla="*/ 2061028 h 2481942"/>
                <a:gd name="connsiteX8" fmla="*/ 1045610 w 1322959"/>
                <a:gd name="connsiteY8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2959" h="2481942">
                  <a:moveTo>
                    <a:pt x="406981" y="0"/>
                  </a:moveTo>
                  <a:cubicBezTo>
                    <a:pt x="214666" y="171752"/>
                    <a:pt x="22352" y="343504"/>
                    <a:pt x="102181" y="435428"/>
                  </a:cubicBezTo>
                  <a:cubicBezTo>
                    <a:pt x="182010" y="527352"/>
                    <a:pt x="902885" y="442685"/>
                    <a:pt x="885952" y="551542"/>
                  </a:cubicBezTo>
                  <a:cubicBezTo>
                    <a:pt x="869019" y="660399"/>
                    <a:pt x="-26029" y="999066"/>
                    <a:pt x="581" y="1088571"/>
                  </a:cubicBezTo>
                  <a:cubicBezTo>
                    <a:pt x="27191" y="1178076"/>
                    <a:pt x="999648" y="1001486"/>
                    <a:pt x="1045610" y="1088571"/>
                  </a:cubicBezTo>
                  <a:cubicBezTo>
                    <a:pt x="1091572" y="1175656"/>
                    <a:pt x="232809" y="1509485"/>
                    <a:pt x="276352" y="1611085"/>
                  </a:cubicBezTo>
                  <a:cubicBezTo>
                    <a:pt x="319895" y="1712685"/>
                    <a:pt x="1200429" y="1623180"/>
                    <a:pt x="1306867" y="1698171"/>
                  </a:cubicBezTo>
                  <a:cubicBezTo>
                    <a:pt x="1413305" y="1773162"/>
                    <a:pt x="958524" y="1930400"/>
                    <a:pt x="914981" y="2061028"/>
                  </a:cubicBezTo>
                  <a:cubicBezTo>
                    <a:pt x="871438" y="2191656"/>
                    <a:pt x="1016582" y="2414209"/>
                    <a:pt x="1045610" y="2481942"/>
                  </a:cubicBezTo>
                </a:path>
              </a:pathLst>
            </a:custGeom>
            <a:noFill/>
            <a:ln w="101600">
              <a:solidFill>
                <a:srgbClr val="FFCC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C000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397B76-8EA7-4A3F-A088-2F3B3F7A61BE}"/>
                </a:ext>
              </a:extLst>
            </p:cNvPr>
            <p:cNvSpPr/>
            <p:nvPr/>
          </p:nvSpPr>
          <p:spPr>
            <a:xfrm rot="5631316" flipV="1">
              <a:off x="6491006" y="3173468"/>
              <a:ext cx="802360" cy="1505268"/>
            </a:xfrm>
            <a:custGeom>
              <a:avLst/>
              <a:gdLst>
                <a:gd name="connsiteX0" fmla="*/ 406981 w 1322959"/>
                <a:gd name="connsiteY0" fmla="*/ 0 h 2517979"/>
                <a:gd name="connsiteX1" fmla="*/ 102181 w 1322959"/>
                <a:gd name="connsiteY1" fmla="*/ 435428 h 2517979"/>
                <a:gd name="connsiteX2" fmla="*/ 885952 w 1322959"/>
                <a:gd name="connsiteY2" fmla="*/ 551542 h 2517979"/>
                <a:gd name="connsiteX3" fmla="*/ 581 w 1322959"/>
                <a:gd name="connsiteY3" fmla="*/ 1088571 h 2517979"/>
                <a:gd name="connsiteX4" fmla="*/ 1045610 w 1322959"/>
                <a:gd name="connsiteY4" fmla="*/ 1088571 h 2517979"/>
                <a:gd name="connsiteX5" fmla="*/ 276352 w 1322959"/>
                <a:gd name="connsiteY5" fmla="*/ 1611085 h 2517979"/>
                <a:gd name="connsiteX6" fmla="*/ 1306867 w 1322959"/>
                <a:gd name="connsiteY6" fmla="*/ 1698171 h 2517979"/>
                <a:gd name="connsiteX7" fmla="*/ 914981 w 1322959"/>
                <a:gd name="connsiteY7" fmla="*/ 2061028 h 2517979"/>
                <a:gd name="connsiteX8" fmla="*/ 1045610 w 1322959"/>
                <a:gd name="connsiteY8" fmla="*/ 2481942 h 2517979"/>
                <a:gd name="connsiteX9" fmla="*/ 1089152 w 1322959"/>
                <a:gd name="connsiteY9" fmla="*/ 2467428 h 2517979"/>
                <a:gd name="connsiteX0" fmla="*/ 406981 w 1322959"/>
                <a:gd name="connsiteY0" fmla="*/ 0 h 2481942"/>
                <a:gd name="connsiteX1" fmla="*/ 102181 w 1322959"/>
                <a:gd name="connsiteY1" fmla="*/ 435428 h 2481942"/>
                <a:gd name="connsiteX2" fmla="*/ 885952 w 1322959"/>
                <a:gd name="connsiteY2" fmla="*/ 551542 h 2481942"/>
                <a:gd name="connsiteX3" fmla="*/ 581 w 1322959"/>
                <a:gd name="connsiteY3" fmla="*/ 1088571 h 2481942"/>
                <a:gd name="connsiteX4" fmla="*/ 1045610 w 1322959"/>
                <a:gd name="connsiteY4" fmla="*/ 1088571 h 2481942"/>
                <a:gd name="connsiteX5" fmla="*/ 276352 w 1322959"/>
                <a:gd name="connsiteY5" fmla="*/ 1611085 h 2481942"/>
                <a:gd name="connsiteX6" fmla="*/ 1306867 w 1322959"/>
                <a:gd name="connsiteY6" fmla="*/ 1698171 h 2481942"/>
                <a:gd name="connsiteX7" fmla="*/ 914981 w 1322959"/>
                <a:gd name="connsiteY7" fmla="*/ 2061028 h 2481942"/>
                <a:gd name="connsiteX8" fmla="*/ 1045610 w 1322959"/>
                <a:gd name="connsiteY8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2959" h="2481942">
                  <a:moveTo>
                    <a:pt x="406981" y="0"/>
                  </a:moveTo>
                  <a:cubicBezTo>
                    <a:pt x="214666" y="171752"/>
                    <a:pt x="22352" y="343504"/>
                    <a:pt x="102181" y="435428"/>
                  </a:cubicBezTo>
                  <a:cubicBezTo>
                    <a:pt x="182010" y="527352"/>
                    <a:pt x="902885" y="442685"/>
                    <a:pt x="885952" y="551542"/>
                  </a:cubicBezTo>
                  <a:cubicBezTo>
                    <a:pt x="869019" y="660399"/>
                    <a:pt x="-26029" y="999066"/>
                    <a:pt x="581" y="1088571"/>
                  </a:cubicBezTo>
                  <a:cubicBezTo>
                    <a:pt x="27191" y="1178076"/>
                    <a:pt x="999648" y="1001486"/>
                    <a:pt x="1045610" y="1088571"/>
                  </a:cubicBezTo>
                  <a:cubicBezTo>
                    <a:pt x="1091572" y="1175656"/>
                    <a:pt x="232809" y="1509485"/>
                    <a:pt x="276352" y="1611085"/>
                  </a:cubicBezTo>
                  <a:cubicBezTo>
                    <a:pt x="319895" y="1712685"/>
                    <a:pt x="1200429" y="1623180"/>
                    <a:pt x="1306867" y="1698171"/>
                  </a:cubicBezTo>
                  <a:cubicBezTo>
                    <a:pt x="1413305" y="1773162"/>
                    <a:pt x="958524" y="1930400"/>
                    <a:pt x="914981" y="2061028"/>
                  </a:cubicBezTo>
                  <a:cubicBezTo>
                    <a:pt x="871438" y="2191656"/>
                    <a:pt x="1016582" y="2414209"/>
                    <a:pt x="1045610" y="2481942"/>
                  </a:cubicBezTo>
                </a:path>
              </a:pathLst>
            </a:custGeom>
            <a:noFill/>
            <a:ln w="101600">
              <a:solidFill>
                <a:srgbClr val="FFCC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C000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954FEE-A2FC-41BA-8F52-6344D239EFE9}"/>
                </a:ext>
              </a:extLst>
            </p:cNvPr>
            <p:cNvSpPr/>
            <p:nvPr/>
          </p:nvSpPr>
          <p:spPr>
            <a:xfrm rot="2086948" flipV="1">
              <a:off x="3427259" y="1369700"/>
              <a:ext cx="802360" cy="1505268"/>
            </a:xfrm>
            <a:custGeom>
              <a:avLst/>
              <a:gdLst>
                <a:gd name="connsiteX0" fmla="*/ 406981 w 1322959"/>
                <a:gd name="connsiteY0" fmla="*/ 0 h 2517979"/>
                <a:gd name="connsiteX1" fmla="*/ 102181 w 1322959"/>
                <a:gd name="connsiteY1" fmla="*/ 435428 h 2517979"/>
                <a:gd name="connsiteX2" fmla="*/ 885952 w 1322959"/>
                <a:gd name="connsiteY2" fmla="*/ 551542 h 2517979"/>
                <a:gd name="connsiteX3" fmla="*/ 581 w 1322959"/>
                <a:gd name="connsiteY3" fmla="*/ 1088571 h 2517979"/>
                <a:gd name="connsiteX4" fmla="*/ 1045610 w 1322959"/>
                <a:gd name="connsiteY4" fmla="*/ 1088571 h 2517979"/>
                <a:gd name="connsiteX5" fmla="*/ 276352 w 1322959"/>
                <a:gd name="connsiteY5" fmla="*/ 1611085 h 2517979"/>
                <a:gd name="connsiteX6" fmla="*/ 1306867 w 1322959"/>
                <a:gd name="connsiteY6" fmla="*/ 1698171 h 2517979"/>
                <a:gd name="connsiteX7" fmla="*/ 914981 w 1322959"/>
                <a:gd name="connsiteY7" fmla="*/ 2061028 h 2517979"/>
                <a:gd name="connsiteX8" fmla="*/ 1045610 w 1322959"/>
                <a:gd name="connsiteY8" fmla="*/ 2481942 h 2517979"/>
                <a:gd name="connsiteX9" fmla="*/ 1089152 w 1322959"/>
                <a:gd name="connsiteY9" fmla="*/ 2467428 h 2517979"/>
                <a:gd name="connsiteX0" fmla="*/ 406981 w 1322959"/>
                <a:gd name="connsiteY0" fmla="*/ 0 h 2481942"/>
                <a:gd name="connsiteX1" fmla="*/ 102181 w 1322959"/>
                <a:gd name="connsiteY1" fmla="*/ 435428 h 2481942"/>
                <a:gd name="connsiteX2" fmla="*/ 885952 w 1322959"/>
                <a:gd name="connsiteY2" fmla="*/ 551542 h 2481942"/>
                <a:gd name="connsiteX3" fmla="*/ 581 w 1322959"/>
                <a:gd name="connsiteY3" fmla="*/ 1088571 h 2481942"/>
                <a:gd name="connsiteX4" fmla="*/ 1045610 w 1322959"/>
                <a:gd name="connsiteY4" fmla="*/ 1088571 h 2481942"/>
                <a:gd name="connsiteX5" fmla="*/ 276352 w 1322959"/>
                <a:gd name="connsiteY5" fmla="*/ 1611085 h 2481942"/>
                <a:gd name="connsiteX6" fmla="*/ 1306867 w 1322959"/>
                <a:gd name="connsiteY6" fmla="*/ 1698171 h 2481942"/>
                <a:gd name="connsiteX7" fmla="*/ 914981 w 1322959"/>
                <a:gd name="connsiteY7" fmla="*/ 2061028 h 2481942"/>
                <a:gd name="connsiteX8" fmla="*/ 1045610 w 1322959"/>
                <a:gd name="connsiteY8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2959" h="2481942">
                  <a:moveTo>
                    <a:pt x="406981" y="0"/>
                  </a:moveTo>
                  <a:cubicBezTo>
                    <a:pt x="214666" y="171752"/>
                    <a:pt x="22352" y="343504"/>
                    <a:pt x="102181" y="435428"/>
                  </a:cubicBezTo>
                  <a:cubicBezTo>
                    <a:pt x="182010" y="527352"/>
                    <a:pt x="902885" y="442685"/>
                    <a:pt x="885952" y="551542"/>
                  </a:cubicBezTo>
                  <a:cubicBezTo>
                    <a:pt x="869019" y="660399"/>
                    <a:pt x="-26029" y="999066"/>
                    <a:pt x="581" y="1088571"/>
                  </a:cubicBezTo>
                  <a:cubicBezTo>
                    <a:pt x="27191" y="1178076"/>
                    <a:pt x="999648" y="1001486"/>
                    <a:pt x="1045610" y="1088571"/>
                  </a:cubicBezTo>
                  <a:cubicBezTo>
                    <a:pt x="1091572" y="1175656"/>
                    <a:pt x="232809" y="1509485"/>
                    <a:pt x="276352" y="1611085"/>
                  </a:cubicBezTo>
                  <a:cubicBezTo>
                    <a:pt x="319895" y="1712685"/>
                    <a:pt x="1200429" y="1623180"/>
                    <a:pt x="1306867" y="1698171"/>
                  </a:cubicBezTo>
                  <a:cubicBezTo>
                    <a:pt x="1413305" y="1773162"/>
                    <a:pt x="958524" y="1930400"/>
                    <a:pt x="914981" y="2061028"/>
                  </a:cubicBezTo>
                  <a:cubicBezTo>
                    <a:pt x="871438" y="2191656"/>
                    <a:pt x="1016582" y="2414209"/>
                    <a:pt x="1045610" y="2481942"/>
                  </a:cubicBezTo>
                </a:path>
              </a:pathLst>
            </a:custGeom>
            <a:noFill/>
            <a:ln w="101600">
              <a:solidFill>
                <a:srgbClr val="FFCC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C000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514BDB-171D-485F-9B4D-4015FF2AE778}"/>
                </a:ext>
              </a:extLst>
            </p:cNvPr>
            <p:cNvSpPr/>
            <p:nvPr/>
          </p:nvSpPr>
          <p:spPr>
            <a:xfrm rot="9650977" flipV="1">
              <a:off x="5657428" y="855880"/>
              <a:ext cx="802360" cy="1505268"/>
            </a:xfrm>
            <a:custGeom>
              <a:avLst/>
              <a:gdLst>
                <a:gd name="connsiteX0" fmla="*/ 406981 w 1322959"/>
                <a:gd name="connsiteY0" fmla="*/ 0 h 2517979"/>
                <a:gd name="connsiteX1" fmla="*/ 102181 w 1322959"/>
                <a:gd name="connsiteY1" fmla="*/ 435428 h 2517979"/>
                <a:gd name="connsiteX2" fmla="*/ 885952 w 1322959"/>
                <a:gd name="connsiteY2" fmla="*/ 551542 h 2517979"/>
                <a:gd name="connsiteX3" fmla="*/ 581 w 1322959"/>
                <a:gd name="connsiteY3" fmla="*/ 1088571 h 2517979"/>
                <a:gd name="connsiteX4" fmla="*/ 1045610 w 1322959"/>
                <a:gd name="connsiteY4" fmla="*/ 1088571 h 2517979"/>
                <a:gd name="connsiteX5" fmla="*/ 276352 w 1322959"/>
                <a:gd name="connsiteY5" fmla="*/ 1611085 h 2517979"/>
                <a:gd name="connsiteX6" fmla="*/ 1306867 w 1322959"/>
                <a:gd name="connsiteY6" fmla="*/ 1698171 h 2517979"/>
                <a:gd name="connsiteX7" fmla="*/ 914981 w 1322959"/>
                <a:gd name="connsiteY7" fmla="*/ 2061028 h 2517979"/>
                <a:gd name="connsiteX8" fmla="*/ 1045610 w 1322959"/>
                <a:gd name="connsiteY8" fmla="*/ 2481942 h 2517979"/>
                <a:gd name="connsiteX9" fmla="*/ 1089152 w 1322959"/>
                <a:gd name="connsiteY9" fmla="*/ 2467428 h 2517979"/>
                <a:gd name="connsiteX0" fmla="*/ 406981 w 1322959"/>
                <a:gd name="connsiteY0" fmla="*/ 0 h 2481942"/>
                <a:gd name="connsiteX1" fmla="*/ 102181 w 1322959"/>
                <a:gd name="connsiteY1" fmla="*/ 435428 h 2481942"/>
                <a:gd name="connsiteX2" fmla="*/ 885952 w 1322959"/>
                <a:gd name="connsiteY2" fmla="*/ 551542 h 2481942"/>
                <a:gd name="connsiteX3" fmla="*/ 581 w 1322959"/>
                <a:gd name="connsiteY3" fmla="*/ 1088571 h 2481942"/>
                <a:gd name="connsiteX4" fmla="*/ 1045610 w 1322959"/>
                <a:gd name="connsiteY4" fmla="*/ 1088571 h 2481942"/>
                <a:gd name="connsiteX5" fmla="*/ 276352 w 1322959"/>
                <a:gd name="connsiteY5" fmla="*/ 1611085 h 2481942"/>
                <a:gd name="connsiteX6" fmla="*/ 1306867 w 1322959"/>
                <a:gd name="connsiteY6" fmla="*/ 1698171 h 2481942"/>
                <a:gd name="connsiteX7" fmla="*/ 914981 w 1322959"/>
                <a:gd name="connsiteY7" fmla="*/ 2061028 h 2481942"/>
                <a:gd name="connsiteX8" fmla="*/ 1045610 w 1322959"/>
                <a:gd name="connsiteY8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2959" h="2481942">
                  <a:moveTo>
                    <a:pt x="406981" y="0"/>
                  </a:moveTo>
                  <a:cubicBezTo>
                    <a:pt x="214666" y="171752"/>
                    <a:pt x="22352" y="343504"/>
                    <a:pt x="102181" y="435428"/>
                  </a:cubicBezTo>
                  <a:cubicBezTo>
                    <a:pt x="182010" y="527352"/>
                    <a:pt x="902885" y="442685"/>
                    <a:pt x="885952" y="551542"/>
                  </a:cubicBezTo>
                  <a:cubicBezTo>
                    <a:pt x="869019" y="660399"/>
                    <a:pt x="-26029" y="999066"/>
                    <a:pt x="581" y="1088571"/>
                  </a:cubicBezTo>
                  <a:cubicBezTo>
                    <a:pt x="27191" y="1178076"/>
                    <a:pt x="999648" y="1001486"/>
                    <a:pt x="1045610" y="1088571"/>
                  </a:cubicBezTo>
                  <a:cubicBezTo>
                    <a:pt x="1091572" y="1175656"/>
                    <a:pt x="232809" y="1509485"/>
                    <a:pt x="276352" y="1611085"/>
                  </a:cubicBezTo>
                  <a:cubicBezTo>
                    <a:pt x="319895" y="1712685"/>
                    <a:pt x="1200429" y="1623180"/>
                    <a:pt x="1306867" y="1698171"/>
                  </a:cubicBezTo>
                  <a:cubicBezTo>
                    <a:pt x="1413305" y="1773162"/>
                    <a:pt x="958524" y="1930400"/>
                    <a:pt x="914981" y="2061028"/>
                  </a:cubicBezTo>
                  <a:cubicBezTo>
                    <a:pt x="871438" y="2191656"/>
                    <a:pt x="1016582" y="2414209"/>
                    <a:pt x="1045610" y="2481942"/>
                  </a:cubicBezTo>
                </a:path>
              </a:pathLst>
            </a:custGeom>
            <a:noFill/>
            <a:ln w="101600">
              <a:solidFill>
                <a:srgbClr val="FF3D0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C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C4EF497C-D678-46EE-BF29-F0A16DF8ED88}"/>
                    </a:ext>
                  </a:extLst>
                </p:cNvPr>
                <p:cNvSpPr/>
                <p:nvPr/>
              </p:nvSpPr>
              <p:spPr>
                <a:xfrm>
                  <a:off x="4998111" y="2457332"/>
                  <a:ext cx="684540" cy="68454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C4EF497C-D678-46EE-BF29-F0A16DF8ED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8111" y="2457332"/>
                  <a:ext cx="684540" cy="68454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327BBA45-1AB0-4AF7-B124-1FA71B1C24A0}"/>
                    </a:ext>
                  </a:extLst>
                </p:cNvPr>
                <p:cNvSpPr/>
                <p:nvPr/>
              </p:nvSpPr>
              <p:spPr>
                <a:xfrm>
                  <a:off x="5868576" y="2609567"/>
                  <a:ext cx="380069" cy="380069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5715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327BBA45-1AB0-4AF7-B124-1FA71B1C24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8576" y="2609567"/>
                  <a:ext cx="380069" cy="380069"/>
                </a:xfrm>
                <a:prstGeom prst="ellipse">
                  <a:avLst/>
                </a:prstGeom>
                <a:blipFill>
                  <a:blip r:embed="rId6"/>
                  <a:stretch>
                    <a:fillRect l="-8451"/>
                  </a:stretch>
                </a:blipFill>
                <a:ln w="57150"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2C117BD-7A3B-461A-B74C-3A91E93ACC9A}"/>
                </a:ext>
              </a:extLst>
            </p:cNvPr>
            <p:cNvSpPr/>
            <p:nvPr/>
          </p:nvSpPr>
          <p:spPr>
            <a:xfrm rot="16200000" flipV="1">
              <a:off x="7221867" y="1469058"/>
              <a:ext cx="802360" cy="1505268"/>
            </a:xfrm>
            <a:custGeom>
              <a:avLst/>
              <a:gdLst>
                <a:gd name="connsiteX0" fmla="*/ 406981 w 1322959"/>
                <a:gd name="connsiteY0" fmla="*/ 0 h 2517979"/>
                <a:gd name="connsiteX1" fmla="*/ 102181 w 1322959"/>
                <a:gd name="connsiteY1" fmla="*/ 435428 h 2517979"/>
                <a:gd name="connsiteX2" fmla="*/ 885952 w 1322959"/>
                <a:gd name="connsiteY2" fmla="*/ 551542 h 2517979"/>
                <a:gd name="connsiteX3" fmla="*/ 581 w 1322959"/>
                <a:gd name="connsiteY3" fmla="*/ 1088571 h 2517979"/>
                <a:gd name="connsiteX4" fmla="*/ 1045610 w 1322959"/>
                <a:gd name="connsiteY4" fmla="*/ 1088571 h 2517979"/>
                <a:gd name="connsiteX5" fmla="*/ 276352 w 1322959"/>
                <a:gd name="connsiteY5" fmla="*/ 1611085 h 2517979"/>
                <a:gd name="connsiteX6" fmla="*/ 1306867 w 1322959"/>
                <a:gd name="connsiteY6" fmla="*/ 1698171 h 2517979"/>
                <a:gd name="connsiteX7" fmla="*/ 914981 w 1322959"/>
                <a:gd name="connsiteY7" fmla="*/ 2061028 h 2517979"/>
                <a:gd name="connsiteX8" fmla="*/ 1045610 w 1322959"/>
                <a:gd name="connsiteY8" fmla="*/ 2481942 h 2517979"/>
                <a:gd name="connsiteX9" fmla="*/ 1089152 w 1322959"/>
                <a:gd name="connsiteY9" fmla="*/ 2467428 h 2517979"/>
                <a:gd name="connsiteX0" fmla="*/ 406981 w 1322959"/>
                <a:gd name="connsiteY0" fmla="*/ 0 h 2481942"/>
                <a:gd name="connsiteX1" fmla="*/ 102181 w 1322959"/>
                <a:gd name="connsiteY1" fmla="*/ 435428 h 2481942"/>
                <a:gd name="connsiteX2" fmla="*/ 885952 w 1322959"/>
                <a:gd name="connsiteY2" fmla="*/ 551542 h 2481942"/>
                <a:gd name="connsiteX3" fmla="*/ 581 w 1322959"/>
                <a:gd name="connsiteY3" fmla="*/ 1088571 h 2481942"/>
                <a:gd name="connsiteX4" fmla="*/ 1045610 w 1322959"/>
                <a:gd name="connsiteY4" fmla="*/ 1088571 h 2481942"/>
                <a:gd name="connsiteX5" fmla="*/ 276352 w 1322959"/>
                <a:gd name="connsiteY5" fmla="*/ 1611085 h 2481942"/>
                <a:gd name="connsiteX6" fmla="*/ 1306867 w 1322959"/>
                <a:gd name="connsiteY6" fmla="*/ 1698171 h 2481942"/>
                <a:gd name="connsiteX7" fmla="*/ 914981 w 1322959"/>
                <a:gd name="connsiteY7" fmla="*/ 2061028 h 2481942"/>
                <a:gd name="connsiteX8" fmla="*/ 1045610 w 1322959"/>
                <a:gd name="connsiteY8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2959" h="2481942">
                  <a:moveTo>
                    <a:pt x="406981" y="0"/>
                  </a:moveTo>
                  <a:cubicBezTo>
                    <a:pt x="214666" y="171752"/>
                    <a:pt x="22352" y="343504"/>
                    <a:pt x="102181" y="435428"/>
                  </a:cubicBezTo>
                  <a:cubicBezTo>
                    <a:pt x="182010" y="527352"/>
                    <a:pt x="902885" y="442685"/>
                    <a:pt x="885952" y="551542"/>
                  </a:cubicBezTo>
                  <a:cubicBezTo>
                    <a:pt x="869019" y="660399"/>
                    <a:pt x="-26029" y="999066"/>
                    <a:pt x="581" y="1088571"/>
                  </a:cubicBezTo>
                  <a:cubicBezTo>
                    <a:pt x="27191" y="1178076"/>
                    <a:pt x="999648" y="1001486"/>
                    <a:pt x="1045610" y="1088571"/>
                  </a:cubicBezTo>
                  <a:cubicBezTo>
                    <a:pt x="1091572" y="1175656"/>
                    <a:pt x="232809" y="1509485"/>
                    <a:pt x="276352" y="1611085"/>
                  </a:cubicBezTo>
                  <a:cubicBezTo>
                    <a:pt x="319895" y="1712685"/>
                    <a:pt x="1200429" y="1623180"/>
                    <a:pt x="1306867" y="1698171"/>
                  </a:cubicBezTo>
                  <a:cubicBezTo>
                    <a:pt x="1413305" y="1773162"/>
                    <a:pt x="958524" y="1930400"/>
                    <a:pt x="914981" y="2061028"/>
                  </a:cubicBezTo>
                  <a:cubicBezTo>
                    <a:pt x="871438" y="2191656"/>
                    <a:pt x="1016582" y="2414209"/>
                    <a:pt x="1045610" y="2481942"/>
                  </a:cubicBezTo>
                </a:path>
              </a:pathLst>
            </a:custGeom>
            <a:noFill/>
            <a:ln w="101600">
              <a:solidFill>
                <a:srgbClr val="FFCC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C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691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0"/>
    </mc:Choice>
    <mc:Fallback xmlns="">
      <p:transition spd="slow" advTm="3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7E9910-9C85-4CA9-B996-A368497753D1}"/>
              </a:ext>
            </a:extLst>
          </p:cNvPr>
          <p:cNvSpPr/>
          <p:nvPr/>
        </p:nvSpPr>
        <p:spPr>
          <a:xfrm>
            <a:off x="1149742" y="708077"/>
            <a:ext cx="10019810" cy="5749949"/>
          </a:xfrm>
          <a:prstGeom prst="rect">
            <a:avLst/>
          </a:prstGeom>
          <a:solidFill>
            <a:srgbClr val="FFF7E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4E9E00-8AC8-473A-9058-BB6BC5DA4C63}"/>
              </a:ext>
            </a:extLst>
          </p:cNvPr>
          <p:cNvSpPr txBox="1"/>
          <p:nvPr/>
        </p:nvSpPr>
        <p:spPr>
          <a:xfrm>
            <a:off x="35832" y="0"/>
            <a:ext cx="8506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Radiation-Dominated Early Universe</a:t>
            </a:r>
            <a:endParaRPr lang="en-CA" sz="44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3701214-0BE7-44E7-8897-0BD7E9F17FD4}"/>
                  </a:ext>
                </a:extLst>
              </p:cNvPr>
              <p:cNvSpPr/>
              <p:nvPr/>
            </p:nvSpPr>
            <p:spPr>
              <a:xfrm>
                <a:off x="6164137" y="5465383"/>
                <a:ext cx="684540" cy="68454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3701214-0BE7-44E7-8897-0BD7E9F17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137" y="5465383"/>
                <a:ext cx="684540" cy="68454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2B972DD-DA3A-42C6-A043-E1EA09DF166B}"/>
                  </a:ext>
                </a:extLst>
              </p:cNvPr>
              <p:cNvSpPr/>
              <p:nvPr/>
            </p:nvSpPr>
            <p:spPr>
              <a:xfrm>
                <a:off x="5779578" y="5103004"/>
                <a:ext cx="380069" cy="3800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2B972DD-DA3A-42C6-A043-E1EA09DF1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578" y="5103004"/>
                <a:ext cx="380069" cy="380069"/>
              </a:xfrm>
              <a:prstGeom prst="ellipse">
                <a:avLst/>
              </a:prstGeom>
              <a:blipFill>
                <a:blip r:embed="rId4"/>
                <a:stretch>
                  <a:fillRect l="-7042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50A0EC3-D9B2-4EBF-836D-2D41351BB6E0}"/>
              </a:ext>
            </a:extLst>
          </p:cNvPr>
          <p:cNvSpPr/>
          <p:nvPr/>
        </p:nvSpPr>
        <p:spPr>
          <a:xfrm rot="10800000" flipV="1">
            <a:off x="7423406" y="4730439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49AEEED-8BC5-477E-9365-15A6C67B6B16}"/>
              </a:ext>
            </a:extLst>
          </p:cNvPr>
          <p:cNvSpPr/>
          <p:nvPr/>
        </p:nvSpPr>
        <p:spPr>
          <a:xfrm rot="8100000" flipV="1">
            <a:off x="4651526" y="3293686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E79473C-1DBD-47C3-8444-448B9F68253F}"/>
              </a:ext>
            </a:extLst>
          </p:cNvPr>
          <p:cNvSpPr/>
          <p:nvPr/>
        </p:nvSpPr>
        <p:spPr>
          <a:xfrm rot="2700000" flipV="1">
            <a:off x="4596931" y="5077493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3D0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ED6F0D-7D8E-4658-9AE0-90450D425EDD}"/>
              </a:ext>
            </a:extLst>
          </p:cNvPr>
          <p:cNvSpPr/>
          <p:nvPr/>
        </p:nvSpPr>
        <p:spPr>
          <a:xfrm rot="19829140" flipV="1">
            <a:off x="3334726" y="3914568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C397B76-8EA7-4A3F-A088-2F3B3F7A61BE}"/>
              </a:ext>
            </a:extLst>
          </p:cNvPr>
          <p:cNvSpPr/>
          <p:nvPr/>
        </p:nvSpPr>
        <p:spPr>
          <a:xfrm rot="5631316" flipV="1">
            <a:off x="6491006" y="3173468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954FEE-A2FC-41BA-8F52-6344D239EFE9}"/>
              </a:ext>
            </a:extLst>
          </p:cNvPr>
          <p:cNvSpPr/>
          <p:nvPr/>
        </p:nvSpPr>
        <p:spPr>
          <a:xfrm rot="2086948" flipV="1">
            <a:off x="3427259" y="1369700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2514BDB-171D-485F-9B4D-4015FF2AE778}"/>
              </a:ext>
            </a:extLst>
          </p:cNvPr>
          <p:cNvSpPr/>
          <p:nvPr/>
        </p:nvSpPr>
        <p:spPr>
          <a:xfrm rot="9650977" flipV="1">
            <a:off x="5657428" y="855880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3D0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4EF497C-D678-46EE-BF29-F0A16DF8ED88}"/>
                  </a:ext>
                </a:extLst>
              </p:cNvPr>
              <p:cNvSpPr/>
              <p:nvPr/>
            </p:nvSpPr>
            <p:spPr>
              <a:xfrm>
                <a:off x="4998111" y="2457332"/>
                <a:ext cx="684540" cy="68454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4EF497C-D678-46EE-BF29-F0A16DF8E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111" y="2457332"/>
                <a:ext cx="684540" cy="6845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27BBA45-1AB0-4AF7-B124-1FA71B1C24A0}"/>
                  </a:ext>
                </a:extLst>
              </p:cNvPr>
              <p:cNvSpPr/>
              <p:nvPr/>
            </p:nvSpPr>
            <p:spPr>
              <a:xfrm>
                <a:off x="5868576" y="2609567"/>
                <a:ext cx="380069" cy="3800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27BBA45-1AB0-4AF7-B124-1FA71B1C2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576" y="2609567"/>
                <a:ext cx="380069" cy="380069"/>
              </a:xfrm>
              <a:prstGeom prst="ellipse">
                <a:avLst/>
              </a:prstGeom>
              <a:blipFill>
                <a:blip r:embed="rId6"/>
                <a:stretch>
                  <a:fillRect l="-8451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2C117BD-7A3B-461A-B74C-3A91E93ACC9A}"/>
              </a:ext>
            </a:extLst>
          </p:cNvPr>
          <p:cNvSpPr/>
          <p:nvPr/>
        </p:nvSpPr>
        <p:spPr>
          <a:xfrm rot="16200000" flipV="1">
            <a:off x="7221867" y="1469058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343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7"/>
    </mc:Choice>
    <mc:Fallback xmlns="">
      <p:transition spd="slow" advTm="3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3DC38FA-9FCA-4671-B103-67BC4B1F0DCF}"/>
              </a:ext>
            </a:extLst>
          </p:cNvPr>
          <p:cNvSpPr/>
          <p:nvPr/>
        </p:nvSpPr>
        <p:spPr>
          <a:xfrm>
            <a:off x="1149742" y="708077"/>
            <a:ext cx="10019810" cy="5749949"/>
          </a:xfrm>
          <a:prstGeom prst="rect">
            <a:avLst/>
          </a:prstGeom>
          <a:solidFill>
            <a:srgbClr val="FFF7E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E79473C-1DBD-47C3-8444-448B9F68253F}"/>
              </a:ext>
            </a:extLst>
          </p:cNvPr>
          <p:cNvSpPr/>
          <p:nvPr/>
        </p:nvSpPr>
        <p:spPr>
          <a:xfrm rot="2700000" flipV="1">
            <a:off x="4823869" y="4954804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3D0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4E9E00-8AC8-473A-9058-BB6BC5DA4C63}"/>
              </a:ext>
            </a:extLst>
          </p:cNvPr>
          <p:cNvSpPr txBox="1"/>
          <p:nvPr/>
        </p:nvSpPr>
        <p:spPr>
          <a:xfrm>
            <a:off x="35832" y="0"/>
            <a:ext cx="8506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Radiation-Dominated Early Universe</a:t>
            </a:r>
            <a:endParaRPr lang="en-CA" sz="44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3701214-0BE7-44E7-8897-0BD7E9F17FD4}"/>
                  </a:ext>
                </a:extLst>
              </p:cNvPr>
              <p:cNvSpPr/>
              <p:nvPr/>
            </p:nvSpPr>
            <p:spPr>
              <a:xfrm>
                <a:off x="6164137" y="5465383"/>
                <a:ext cx="684540" cy="68454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3701214-0BE7-44E7-8897-0BD7E9F17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137" y="5465383"/>
                <a:ext cx="684540" cy="68454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2B972DD-DA3A-42C6-A043-E1EA09DF166B}"/>
                  </a:ext>
                </a:extLst>
              </p:cNvPr>
              <p:cNvSpPr/>
              <p:nvPr/>
            </p:nvSpPr>
            <p:spPr>
              <a:xfrm>
                <a:off x="5779578" y="5103004"/>
                <a:ext cx="380069" cy="3800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2B972DD-DA3A-42C6-A043-E1EA09DF1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578" y="5103004"/>
                <a:ext cx="380069" cy="380069"/>
              </a:xfrm>
              <a:prstGeom prst="ellipse">
                <a:avLst/>
              </a:prstGeom>
              <a:blipFill>
                <a:blip r:embed="rId3"/>
                <a:stretch>
                  <a:fillRect l="-7042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50A0EC3-D9B2-4EBF-836D-2D41351BB6E0}"/>
              </a:ext>
            </a:extLst>
          </p:cNvPr>
          <p:cNvSpPr/>
          <p:nvPr/>
        </p:nvSpPr>
        <p:spPr>
          <a:xfrm rot="10800000" flipV="1">
            <a:off x="7291601" y="5055019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49AEEED-8BC5-477E-9365-15A6C67B6B16}"/>
              </a:ext>
            </a:extLst>
          </p:cNvPr>
          <p:cNvSpPr/>
          <p:nvPr/>
        </p:nvSpPr>
        <p:spPr>
          <a:xfrm rot="8100000" flipV="1">
            <a:off x="4823417" y="3542115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ED6F0D-7D8E-4658-9AE0-90450D425EDD}"/>
              </a:ext>
            </a:extLst>
          </p:cNvPr>
          <p:cNvSpPr/>
          <p:nvPr/>
        </p:nvSpPr>
        <p:spPr>
          <a:xfrm rot="19829140" flipV="1">
            <a:off x="3165248" y="3497765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C397B76-8EA7-4A3F-A088-2F3B3F7A61BE}"/>
              </a:ext>
            </a:extLst>
          </p:cNvPr>
          <p:cNvSpPr/>
          <p:nvPr/>
        </p:nvSpPr>
        <p:spPr>
          <a:xfrm rot="5631316" flipV="1">
            <a:off x="6883132" y="3204836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954FEE-A2FC-41BA-8F52-6344D239EFE9}"/>
              </a:ext>
            </a:extLst>
          </p:cNvPr>
          <p:cNvSpPr/>
          <p:nvPr/>
        </p:nvSpPr>
        <p:spPr>
          <a:xfrm rot="2086948" flipV="1">
            <a:off x="3652159" y="1282581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2514BDB-171D-485F-9B4D-4015FF2AE778}"/>
              </a:ext>
            </a:extLst>
          </p:cNvPr>
          <p:cNvSpPr/>
          <p:nvPr/>
        </p:nvSpPr>
        <p:spPr>
          <a:xfrm rot="9650977" flipV="1">
            <a:off x="5657429" y="1216466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3D0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4EF497C-D678-46EE-BF29-F0A16DF8ED88}"/>
                  </a:ext>
                </a:extLst>
              </p:cNvPr>
              <p:cNvSpPr/>
              <p:nvPr/>
            </p:nvSpPr>
            <p:spPr>
              <a:xfrm>
                <a:off x="4998111" y="2457332"/>
                <a:ext cx="684540" cy="68454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4EF497C-D678-46EE-BF29-F0A16DF8E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111" y="2457332"/>
                <a:ext cx="684540" cy="68454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27BBA45-1AB0-4AF7-B124-1FA71B1C24A0}"/>
                  </a:ext>
                </a:extLst>
              </p:cNvPr>
              <p:cNvSpPr/>
              <p:nvPr/>
            </p:nvSpPr>
            <p:spPr>
              <a:xfrm>
                <a:off x="5868576" y="2609567"/>
                <a:ext cx="380069" cy="3800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27BBA45-1AB0-4AF7-B124-1FA71B1C2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576" y="2609567"/>
                <a:ext cx="380069" cy="380069"/>
              </a:xfrm>
              <a:prstGeom prst="ellipse">
                <a:avLst/>
              </a:prstGeom>
              <a:blipFill>
                <a:blip r:embed="rId5"/>
                <a:stretch>
                  <a:fillRect l="-8451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2C117BD-7A3B-461A-B74C-3A91E93ACC9A}"/>
              </a:ext>
            </a:extLst>
          </p:cNvPr>
          <p:cNvSpPr/>
          <p:nvPr/>
        </p:nvSpPr>
        <p:spPr>
          <a:xfrm rot="16200000" flipV="1">
            <a:off x="7035943" y="1216466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51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12">
        <p159:morph option="byObject"/>
      </p:transition>
    </mc:Choice>
    <mc:Fallback xmlns="">
      <p:transition spd="slow" advTm="612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F54267E-316E-4B9B-9ECD-61FC4CEEB5F6}"/>
              </a:ext>
            </a:extLst>
          </p:cNvPr>
          <p:cNvSpPr/>
          <p:nvPr/>
        </p:nvSpPr>
        <p:spPr>
          <a:xfrm>
            <a:off x="1149742" y="708077"/>
            <a:ext cx="10019810" cy="5749949"/>
          </a:xfrm>
          <a:prstGeom prst="rect">
            <a:avLst/>
          </a:prstGeom>
          <a:solidFill>
            <a:srgbClr val="FFF7E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5FDB572-34F5-4F04-B055-4EE2C33B4B69}"/>
              </a:ext>
            </a:extLst>
          </p:cNvPr>
          <p:cNvSpPr/>
          <p:nvPr/>
        </p:nvSpPr>
        <p:spPr>
          <a:xfrm rot="2700000" flipV="1">
            <a:off x="4823869" y="4954804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3D0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4E9E00-8AC8-473A-9058-BB6BC5DA4C63}"/>
              </a:ext>
            </a:extLst>
          </p:cNvPr>
          <p:cNvSpPr txBox="1"/>
          <p:nvPr/>
        </p:nvSpPr>
        <p:spPr>
          <a:xfrm>
            <a:off x="35832" y="0"/>
            <a:ext cx="8506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Radiation-Dominated Early Universe</a:t>
            </a:r>
            <a:endParaRPr lang="en-CA" sz="44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3701214-0BE7-44E7-8897-0BD7E9F17FD4}"/>
                  </a:ext>
                </a:extLst>
              </p:cNvPr>
              <p:cNvSpPr/>
              <p:nvPr/>
            </p:nvSpPr>
            <p:spPr>
              <a:xfrm>
                <a:off x="6164137" y="5465383"/>
                <a:ext cx="684540" cy="68454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3701214-0BE7-44E7-8897-0BD7E9F17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137" y="5465383"/>
                <a:ext cx="684540" cy="68454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2B972DD-DA3A-42C6-A043-E1EA09DF166B}"/>
                  </a:ext>
                </a:extLst>
              </p:cNvPr>
              <p:cNvSpPr/>
              <p:nvPr/>
            </p:nvSpPr>
            <p:spPr>
              <a:xfrm>
                <a:off x="7356128" y="4660444"/>
                <a:ext cx="380069" cy="3800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2B972DD-DA3A-42C6-A043-E1EA09DF1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128" y="4660444"/>
                <a:ext cx="380069" cy="380069"/>
              </a:xfrm>
              <a:prstGeom prst="ellipse">
                <a:avLst/>
              </a:prstGeom>
              <a:blipFill>
                <a:blip r:embed="rId3"/>
                <a:stretch>
                  <a:fillRect l="-8451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2514BDB-171D-485F-9B4D-4015FF2AE778}"/>
              </a:ext>
            </a:extLst>
          </p:cNvPr>
          <p:cNvSpPr/>
          <p:nvPr/>
        </p:nvSpPr>
        <p:spPr>
          <a:xfrm rot="9650977" flipV="1">
            <a:off x="5657429" y="1216466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3D0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4EF497C-D678-46EE-BF29-F0A16DF8ED88}"/>
                  </a:ext>
                </a:extLst>
              </p:cNvPr>
              <p:cNvSpPr/>
              <p:nvPr/>
            </p:nvSpPr>
            <p:spPr>
              <a:xfrm>
                <a:off x="4998111" y="2457332"/>
                <a:ext cx="684540" cy="68454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4EF497C-D678-46EE-BF29-F0A16DF8E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111" y="2457332"/>
                <a:ext cx="684540" cy="68454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27BBA45-1AB0-4AF7-B124-1FA71B1C24A0}"/>
                  </a:ext>
                </a:extLst>
              </p:cNvPr>
              <p:cNvSpPr/>
              <p:nvPr/>
            </p:nvSpPr>
            <p:spPr>
              <a:xfrm>
                <a:off x="7239369" y="3106552"/>
                <a:ext cx="380069" cy="3800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27BBA45-1AB0-4AF7-B124-1FA71B1C2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369" y="3106552"/>
                <a:ext cx="380069" cy="380069"/>
              </a:xfrm>
              <a:prstGeom prst="ellipse">
                <a:avLst/>
              </a:prstGeom>
              <a:blipFill>
                <a:blip r:embed="rId5"/>
                <a:stretch>
                  <a:fillRect l="-8451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2D663F8-77B8-4EB3-A341-003596EFF1AF}"/>
              </a:ext>
            </a:extLst>
          </p:cNvPr>
          <p:cNvGrpSpPr/>
          <p:nvPr/>
        </p:nvGrpSpPr>
        <p:grpSpPr>
          <a:xfrm>
            <a:off x="5900310" y="2610059"/>
            <a:ext cx="1165210" cy="581701"/>
            <a:chOff x="9174105" y="2609567"/>
            <a:chExt cx="1165210" cy="5817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E7132A7-3C52-45F2-9C5D-4D51FEE84FF4}"/>
                </a:ext>
              </a:extLst>
            </p:cNvPr>
            <p:cNvSpPr/>
            <p:nvPr/>
          </p:nvSpPr>
          <p:spPr>
            <a:xfrm>
              <a:off x="9174105" y="2609567"/>
              <a:ext cx="380069" cy="380069"/>
            </a:xfrm>
            <a:prstGeom prst="ellipse">
              <a:avLst/>
            </a:pr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779E88F-C9D2-4198-987A-A8510651E4AC}"/>
                </a:ext>
              </a:extLst>
            </p:cNvPr>
            <p:cNvCxnSpPr>
              <a:cxnSpLocks/>
            </p:cNvCxnSpPr>
            <p:nvPr/>
          </p:nvCxnSpPr>
          <p:spPr>
            <a:xfrm>
              <a:off x="9652000" y="2943506"/>
              <a:ext cx="687315" cy="247762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184B19-A6CE-400F-804B-637034EFA304}"/>
              </a:ext>
            </a:extLst>
          </p:cNvPr>
          <p:cNvGrpSpPr/>
          <p:nvPr/>
        </p:nvGrpSpPr>
        <p:grpSpPr>
          <a:xfrm rot="19530645">
            <a:off x="5753031" y="4781810"/>
            <a:ext cx="1496242" cy="596754"/>
            <a:chOff x="9174105" y="2609567"/>
            <a:chExt cx="1496242" cy="59675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4345C4-1C58-4B1A-A3BF-E50C19524A78}"/>
                </a:ext>
              </a:extLst>
            </p:cNvPr>
            <p:cNvSpPr/>
            <p:nvPr/>
          </p:nvSpPr>
          <p:spPr>
            <a:xfrm>
              <a:off x="9174105" y="2609567"/>
              <a:ext cx="380069" cy="380069"/>
            </a:xfrm>
            <a:prstGeom prst="ellipse">
              <a:avLst/>
            </a:pr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D4584EB-EADE-4E99-8145-F1B14C876A0D}"/>
                </a:ext>
              </a:extLst>
            </p:cNvPr>
            <p:cNvCxnSpPr>
              <a:cxnSpLocks/>
            </p:cNvCxnSpPr>
            <p:nvPr/>
          </p:nvCxnSpPr>
          <p:spPr>
            <a:xfrm rot="2069355" flipV="1">
              <a:off x="9658505" y="2941508"/>
              <a:ext cx="1011842" cy="264813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BB679CB-EBD8-4186-A292-3E025AF32655}"/>
              </a:ext>
            </a:extLst>
          </p:cNvPr>
          <p:cNvSpPr/>
          <p:nvPr/>
        </p:nvSpPr>
        <p:spPr>
          <a:xfrm rot="10800000" flipV="1">
            <a:off x="7291601" y="5055019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D23902E-656A-4294-9E4C-05A10F6CAC27}"/>
              </a:ext>
            </a:extLst>
          </p:cNvPr>
          <p:cNvSpPr/>
          <p:nvPr/>
        </p:nvSpPr>
        <p:spPr>
          <a:xfrm rot="8100000" flipV="1">
            <a:off x="4823417" y="3542115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BBC00CC-B409-473A-B349-464BC1B1112B}"/>
              </a:ext>
            </a:extLst>
          </p:cNvPr>
          <p:cNvSpPr/>
          <p:nvPr/>
        </p:nvSpPr>
        <p:spPr>
          <a:xfrm rot="19829140" flipV="1">
            <a:off x="3165248" y="3497765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184E9F2-E3F7-4978-95B8-528D98F59C28}"/>
              </a:ext>
            </a:extLst>
          </p:cNvPr>
          <p:cNvSpPr/>
          <p:nvPr/>
        </p:nvSpPr>
        <p:spPr>
          <a:xfrm rot="5631316" flipV="1">
            <a:off x="6883132" y="3204836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73F037-AD85-4738-B0A6-4EF9B7C0D06B}"/>
              </a:ext>
            </a:extLst>
          </p:cNvPr>
          <p:cNvSpPr/>
          <p:nvPr/>
        </p:nvSpPr>
        <p:spPr>
          <a:xfrm rot="2086948" flipV="1">
            <a:off x="3652159" y="1282581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78870CA-682D-4953-B578-B8DC9A0932B0}"/>
              </a:ext>
            </a:extLst>
          </p:cNvPr>
          <p:cNvSpPr/>
          <p:nvPr/>
        </p:nvSpPr>
        <p:spPr>
          <a:xfrm rot="16200000" flipV="1">
            <a:off x="7035943" y="1216466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500255-AF73-46E6-9DC0-69A019B1C77D}"/>
              </a:ext>
            </a:extLst>
          </p:cNvPr>
          <p:cNvSpPr txBox="1"/>
          <p:nvPr/>
        </p:nvSpPr>
        <p:spPr>
          <a:xfrm>
            <a:off x="8610600" y="5110619"/>
            <a:ext cx="3415663" cy="14773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(Atoms are prevented from forming early on)</a:t>
            </a:r>
          </a:p>
        </p:txBody>
      </p:sp>
    </p:spTree>
    <p:extLst>
      <p:ext uri="{BB962C8B-B14F-4D97-AF65-F5344CB8AC3E}">
        <p14:creationId xmlns:p14="http://schemas.microsoft.com/office/powerpoint/2010/main" val="3431558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1">
        <p159:morph option="byObject"/>
      </p:transition>
    </mc:Choice>
    <mc:Fallback xmlns="">
      <p:transition spd="slow" advTm="50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6CA48-612C-495E-AA82-A811D3B818DB}"/>
              </a:ext>
            </a:extLst>
          </p:cNvPr>
          <p:cNvGrpSpPr/>
          <p:nvPr/>
        </p:nvGrpSpPr>
        <p:grpSpPr>
          <a:xfrm>
            <a:off x="580846" y="1307636"/>
            <a:ext cx="4848404" cy="4424258"/>
            <a:chOff x="-88078" y="775862"/>
            <a:chExt cx="6647288" cy="62947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189D62-A35A-4B7E-A9A5-1925BE9CD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3255" t="5535" r="40396" b="47276"/>
            <a:stretch/>
          </p:blipFill>
          <p:spPr>
            <a:xfrm>
              <a:off x="203079" y="775862"/>
              <a:ext cx="6064975" cy="6082138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BF449C6-B0C2-4578-BEB6-C0DE70E7A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8078" y="775862"/>
              <a:ext cx="6647288" cy="629472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F0DD39-C65E-4B63-BE5B-F90F0FDC4E52}"/>
              </a:ext>
            </a:extLst>
          </p:cNvPr>
          <p:cNvSpPr/>
          <p:nvPr/>
        </p:nvSpPr>
        <p:spPr>
          <a:xfrm>
            <a:off x="1601348" y="2016218"/>
            <a:ext cx="2845500" cy="1772352"/>
          </a:xfrm>
          <a:custGeom>
            <a:avLst/>
            <a:gdLst>
              <a:gd name="connsiteX0" fmla="*/ 0 w 4733925"/>
              <a:gd name="connsiteY0" fmla="*/ 800100 h 1772352"/>
              <a:gd name="connsiteX1" fmla="*/ 342900 w 4733925"/>
              <a:gd name="connsiteY1" fmla="*/ 809625 h 1772352"/>
              <a:gd name="connsiteX2" fmla="*/ 828675 w 4733925"/>
              <a:gd name="connsiteY2" fmla="*/ 1123950 h 1772352"/>
              <a:gd name="connsiteX3" fmla="*/ 1162050 w 4733925"/>
              <a:gd name="connsiteY3" fmla="*/ 619125 h 1772352"/>
              <a:gd name="connsiteX4" fmla="*/ 1466850 w 4733925"/>
              <a:gd name="connsiteY4" fmla="*/ 1428750 h 1772352"/>
              <a:gd name="connsiteX5" fmla="*/ 1809750 w 4733925"/>
              <a:gd name="connsiteY5" fmla="*/ 228600 h 1772352"/>
              <a:gd name="connsiteX6" fmla="*/ 2038350 w 4733925"/>
              <a:gd name="connsiteY6" fmla="*/ 1771650 h 1772352"/>
              <a:gd name="connsiteX7" fmla="*/ 2476500 w 4733925"/>
              <a:gd name="connsiteY7" fmla="*/ 0 h 1772352"/>
              <a:gd name="connsiteX8" fmla="*/ 2838450 w 4733925"/>
              <a:gd name="connsiteY8" fmla="*/ 1771650 h 1772352"/>
              <a:gd name="connsiteX9" fmla="*/ 3162300 w 4733925"/>
              <a:gd name="connsiteY9" fmla="*/ 190500 h 1772352"/>
              <a:gd name="connsiteX10" fmla="*/ 3476625 w 4733925"/>
              <a:gd name="connsiteY10" fmla="*/ 1447800 h 1772352"/>
              <a:gd name="connsiteX11" fmla="*/ 3790950 w 4733925"/>
              <a:gd name="connsiteY11" fmla="*/ 628650 h 1772352"/>
              <a:gd name="connsiteX12" fmla="*/ 4143375 w 4733925"/>
              <a:gd name="connsiteY12" fmla="*/ 1076325 h 1772352"/>
              <a:gd name="connsiteX13" fmla="*/ 4400550 w 4733925"/>
              <a:gd name="connsiteY13" fmla="*/ 800100 h 1772352"/>
              <a:gd name="connsiteX14" fmla="*/ 4733925 w 4733925"/>
              <a:gd name="connsiteY14" fmla="*/ 790575 h 177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33925" h="1772352">
                <a:moveTo>
                  <a:pt x="0" y="800100"/>
                </a:moveTo>
                <a:cubicBezTo>
                  <a:pt x="102394" y="777875"/>
                  <a:pt x="204788" y="755650"/>
                  <a:pt x="342900" y="809625"/>
                </a:cubicBezTo>
                <a:cubicBezTo>
                  <a:pt x="481012" y="863600"/>
                  <a:pt x="692150" y="1155700"/>
                  <a:pt x="828675" y="1123950"/>
                </a:cubicBezTo>
                <a:cubicBezTo>
                  <a:pt x="965200" y="1092200"/>
                  <a:pt x="1055688" y="568325"/>
                  <a:pt x="1162050" y="619125"/>
                </a:cubicBezTo>
                <a:cubicBezTo>
                  <a:pt x="1268413" y="669925"/>
                  <a:pt x="1358900" y="1493837"/>
                  <a:pt x="1466850" y="1428750"/>
                </a:cubicBezTo>
                <a:cubicBezTo>
                  <a:pt x="1574800" y="1363663"/>
                  <a:pt x="1714500" y="171450"/>
                  <a:pt x="1809750" y="228600"/>
                </a:cubicBezTo>
                <a:cubicBezTo>
                  <a:pt x="1905000" y="285750"/>
                  <a:pt x="1927225" y="1809750"/>
                  <a:pt x="2038350" y="1771650"/>
                </a:cubicBezTo>
                <a:cubicBezTo>
                  <a:pt x="2149475" y="1733550"/>
                  <a:pt x="2343150" y="0"/>
                  <a:pt x="2476500" y="0"/>
                </a:cubicBezTo>
                <a:cubicBezTo>
                  <a:pt x="2609850" y="0"/>
                  <a:pt x="2724150" y="1739900"/>
                  <a:pt x="2838450" y="1771650"/>
                </a:cubicBezTo>
                <a:cubicBezTo>
                  <a:pt x="2952750" y="1803400"/>
                  <a:pt x="3055938" y="244475"/>
                  <a:pt x="3162300" y="190500"/>
                </a:cubicBezTo>
                <a:cubicBezTo>
                  <a:pt x="3268662" y="136525"/>
                  <a:pt x="3371850" y="1374775"/>
                  <a:pt x="3476625" y="1447800"/>
                </a:cubicBezTo>
                <a:cubicBezTo>
                  <a:pt x="3581400" y="1520825"/>
                  <a:pt x="3679825" y="690562"/>
                  <a:pt x="3790950" y="628650"/>
                </a:cubicBezTo>
                <a:cubicBezTo>
                  <a:pt x="3902075" y="566738"/>
                  <a:pt x="4041775" y="1047750"/>
                  <a:pt x="4143375" y="1076325"/>
                </a:cubicBezTo>
                <a:cubicBezTo>
                  <a:pt x="4244975" y="1104900"/>
                  <a:pt x="4302125" y="847725"/>
                  <a:pt x="4400550" y="800100"/>
                </a:cubicBezTo>
                <a:cubicBezTo>
                  <a:pt x="4498975" y="752475"/>
                  <a:pt x="4616450" y="771525"/>
                  <a:pt x="4733925" y="790575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3BAA1A-0569-4475-A76E-8919A6502263}"/>
              </a:ext>
            </a:extLst>
          </p:cNvPr>
          <p:cNvSpPr txBox="1"/>
          <p:nvPr/>
        </p:nvSpPr>
        <p:spPr>
          <a:xfrm>
            <a:off x="950663" y="4000923"/>
            <a:ext cx="4108769" cy="1446550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>
            <a:spAutoFit/>
          </a:bodyPr>
          <a:lstStyle/>
          <a:p>
            <a:pPr algn="ctr"/>
            <a:r>
              <a:rPr lang="en-CA" sz="4400" dirty="0">
                <a:solidFill>
                  <a:srgbClr val="0070C0"/>
                </a:solidFill>
              </a:rPr>
              <a:t>Blue Light</a:t>
            </a:r>
            <a:br>
              <a:rPr lang="en-CA" sz="4400" dirty="0">
                <a:solidFill>
                  <a:srgbClr val="0070C0"/>
                </a:solidFill>
              </a:rPr>
            </a:br>
            <a:r>
              <a:rPr lang="en-CA" sz="4400" dirty="0">
                <a:solidFill>
                  <a:srgbClr val="0070C0"/>
                </a:solidFill>
              </a:rPr>
              <a:t>(higher energy)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0C00B5-8879-4025-AB8A-51E79A9965D9}"/>
              </a:ext>
            </a:extLst>
          </p:cNvPr>
          <p:cNvGrpSpPr/>
          <p:nvPr/>
        </p:nvGrpSpPr>
        <p:grpSpPr>
          <a:xfrm>
            <a:off x="6740016" y="1307636"/>
            <a:ext cx="4848404" cy="4424258"/>
            <a:chOff x="-88078" y="775862"/>
            <a:chExt cx="6647288" cy="629472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9435E86-A93A-402B-8EAB-41275A4D5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3255" t="5535" r="40396" b="47276"/>
            <a:stretch/>
          </p:blipFill>
          <p:spPr>
            <a:xfrm>
              <a:off x="203079" y="775862"/>
              <a:ext cx="6064975" cy="6082138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6B3CDB7-063A-4D2A-82E1-003E70032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8078" y="775862"/>
              <a:ext cx="6647288" cy="629472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508875B-F54C-4008-AA10-728842DF5362}"/>
              </a:ext>
            </a:extLst>
          </p:cNvPr>
          <p:cNvSpPr/>
          <p:nvPr/>
        </p:nvSpPr>
        <p:spPr>
          <a:xfrm>
            <a:off x="7760518" y="2016218"/>
            <a:ext cx="2845500" cy="1772352"/>
          </a:xfrm>
          <a:custGeom>
            <a:avLst/>
            <a:gdLst>
              <a:gd name="connsiteX0" fmla="*/ 0 w 4733925"/>
              <a:gd name="connsiteY0" fmla="*/ 800100 h 1772352"/>
              <a:gd name="connsiteX1" fmla="*/ 342900 w 4733925"/>
              <a:gd name="connsiteY1" fmla="*/ 809625 h 1772352"/>
              <a:gd name="connsiteX2" fmla="*/ 828675 w 4733925"/>
              <a:gd name="connsiteY2" fmla="*/ 1123950 h 1772352"/>
              <a:gd name="connsiteX3" fmla="*/ 1162050 w 4733925"/>
              <a:gd name="connsiteY3" fmla="*/ 619125 h 1772352"/>
              <a:gd name="connsiteX4" fmla="*/ 1466850 w 4733925"/>
              <a:gd name="connsiteY4" fmla="*/ 1428750 h 1772352"/>
              <a:gd name="connsiteX5" fmla="*/ 1809750 w 4733925"/>
              <a:gd name="connsiteY5" fmla="*/ 228600 h 1772352"/>
              <a:gd name="connsiteX6" fmla="*/ 2038350 w 4733925"/>
              <a:gd name="connsiteY6" fmla="*/ 1771650 h 1772352"/>
              <a:gd name="connsiteX7" fmla="*/ 2476500 w 4733925"/>
              <a:gd name="connsiteY7" fmla="*/ 0 h 1772352"/>
              <a:gd name="connsiteX8" fmla="*/ 2838450 w 4733925"/>
              <a:gd name="connsiteY8" fmla="*/ 1771650 h 1772352"/>
              <a:gd name="connsiteX9" fmla="*/ 3162300 w 4733925"/>
              <a:gd name="connsiteY9" fmla="*/ 190500 h 1772352"/>
              <a:gd name="connsiteX10" fmla="*/ 3476625 w 4733925"/>
              <a:gd name="connsiteY10" fmla="*/ 1447800 h 1772352"/>
              <a:gd name="connsiteX11" fmla="*/ 3790950 w 4733925"/>
              <a:gd name="connsiteY11" fmla="*/ 628650 h 1772352"/>
              <a:gd name="connsiteX12" fmla="*/ 4143375 w 4733925"/>
              <a:gd name="connsiteY12" fmla="*/ 1076325 h 1772352"/>
              <a:gd name="connsiteX13" fmla="*/ 4400550 w 4733925"/>
              <a:gd name="connsiteY13" fmla="*/ 800100 h 1772352"/>
              <a:gd name="connsiteX14" fmla="*/ 4733925 w 4733925"/>
              <a:gd name="connsiteY14" fmla="*/ 790575 h 177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33925" h="1772352">
                <a:moveTo>
                  <a:pt x="0" y="800100"/>
                </a:moveTo>
                <a:cubicBezTo>
                  <a:pt x="102394" y="777875"/>
                  <a:pt x="204788" y="755650"/>
                  <a:pt x="342900" y="809625"/>
                </a:cubicBezTo>
                <a:cubicBezTo>
                  <a:pt x="481012" y="863600"/>
                  <a:pt x="692150" y="1155700"/>
                  <a:pt x="828675" y="1123950"/>
                </a:cubicBezTo>
                <a:cubicBezTo>
                  <a:pt x="965200" y="1092200"/>
                  <a:pt x="1055688" y="568325"/>
                  <a:pt x="1162050" y="619125"/>
                </a:cubicBezTo>
                <a:cubicBezTo>
                  <a:pt x="1268413" y="669925"/>
                  <a:pt x="1358900" y="1493837"/>
                  <a:pt x="1466850" y="1428750"/>
                </a:cubicBezTo>
                <a:cubicBezTo>
                  <a:pt x="1574800" y="1363663"/>
                  <a:pt x="1714500" y="171450"/>
                  <a:pt x="1809750" y="228600"/>
                </a:cubicBezTo>
                <a:cubicBezTo>
                  <a:pt x="1905000" y="285750"/>
                  <a:pt x="1927225" y="1809750"/>
                  <a:pt x="2038350" y="1771650"/>
                </a:cubicBezTo>
                <a:cubicBezTo>
                  <a:pt x="2149475" y="1733550"/>
                  <a:pt x="2343150" y="0"/>
                  <a:pt x="2476500" y="0"/>
                </a:cubicBezTo>
                <a:cubicBezTo>
                  <a:pt x="2609850" y="0"/>
                  <a:pt x="2724150" y="1739900"/>
                  <a:pt x="2838450" y="1771650"/>
                </a:cubicBezTo>
                <a:cubicBezTo>
                  <a:pt x="2952750" y="1803400"/>
                  <a:pt x="3055938" y="244475"/>
                  <a:pt x="3162300" y="190500"/>
                </a:cubicBezTo>
                <a:cubicBezTo>
                  <a:pt x="3268662" y="136525"/>
                  <a:pt x="3371850" y="1374775"/>
                  <a:pt x="3476625" y="1447800"/>
                </a:cubicBezTo>
                <a:cubicBezTo>
                  <a:pt x="3581400" y="1520825"/>
                  <a:pt x="3679825" y="690562"/>
                  <a:pt x="3790950" y="628650"/>
                </a:cubicBezTo>
                <a:cubicBezTo>
                  <a:pt x="3902075" y="566738"/>
                  <a:pt x="4041775" y="1047750"/>
                  <a:pt x="4143375" y="1076325"/>
                </a:cubicBezTo>
                <a:cubicBezTo>
                  <a:pt x="4244975" y="1104900"/>
                  <a:pt x="4302125" y="847725"/>
                  <a:pt x="4400550" y="800100"/>
                </a:cubicBezTo>
                <a:cubicBezTo>
                  <a:pt x="4498975" y="752475"/>
                  <a:pt x="4616450" y="771525"/>
                  <a:pt x="4733925" y="790575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7125CA-CC8A-4333-89E3-628C4038550C}"/>
              </a:ext>
            </a:extLst>
          </p:cNvPr>
          <p:cNvSpPr txBox="1"/>
          <p:nvPr/>
        </p:nvSpPr>
        <p:spPr>
          <a:xfrm>
            <a:off x="86147" y="87084"/>
            <a:ext cx="7058571" cy="1015663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CA" sz="6000" dirty="0"/>
              <a:t>Cosmological Redshift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308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1"/>
    </mc:Choice>
    <mc:Fallback xmlns="">
      <p:transition spd="slow" advTm="3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6CA48-612C-495E-AA82-A811D3B818DB}"/>
              </a:ext>
            </a:extLst>
          </p:cNvPr>
          <p:cNvGrpSpPr/>
          <p:nvPr/>
        </p:nvGrpSpPr>
        <p:grpSpPr>
          <a:xfrm>
            <a:off x="580846" y="1307636"/>
            <a:ext cx="4848404" cy="4424258"/>
            <a:chOff x="-88078" y="775862"/>
            <a:chExt cx="6647288" cy="62947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189D62-A35A-4B7E-A9A5-1925BE9CD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3255" t="5535" r="40396" b="47276"/>
            <a:stretch/>
          </p:blipFill>
          <p:spPr>
            <a:xfrm>
              <a:off x="203079" y="775862"/>
              <a:ext cx="6064975" cy="6082138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BF449C6-B0C2-4578-BEB6-C0DE70E7A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8078" y="775862"/>
              <a:ext cx="6647288" cy="629472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F0DD39-C65E-4B63-BE5B-F90F0FDC4E52}"/>
              </a:ext>
            </a:extLst>
          </p:cNvPr>
          <p:cNvSpPr/>
          <p:nvPr/>
        </p:nvSpPr>
        <p:spPr>
          <a:xfrm>
            <a:off x="1601348" y="2016218"/>
            <a:ext cx="2845500" cy="1772352"/>
          </a:xfrm>
          <a:custGeom>
            <a:avLst/>
            <a:gdLst>
              <a:gd name="connsiteX0" fmla="*/ 0 w 4733925"/>
              <a:gd name="connsiteY0" fmla="*/ 800100 h 1772352"/>
              <a:gd name="connsiteX1" fmla="*/ 342900 w 4733925"/>
              <a:gd name="connsiteY1" fmla="*/ 809625 h 1772352"/>
              <a:gd name="connsiteX2" fmla="*/ 828675 w 4733925"/>
              <a:gd name="connsiteY2" fmla="*/ 1123950 h 1772352"/>
              <a:gd name="connsiteX3" fmla="*/ 1162050 w 4733925"/>
              <a:gd name="connsiteY3" fmla="*/ 619125 h 1772352"/>
              <a:gd name="connsiteX4" fmla="*/ 1466850 w 4733925"/>
              <a:gd name="connsiteY4" fmla="*/ 1428750 h 1772352"/>
              <a:gd name="connsiteX5" fmla="*/ 1809750 w 4733925"/>
              <a:gd name="connsiteY5" fmla="*/ 228600 h 1772352"/>
              <a:gd name="connsiteX6" fmla="*/ 2038350 w 4733925"/>
              <a:gd name="connsiteY6" fmla="*/ 1771650 h 1772352"/>
              <a:gd name="connsiteX7" fmla="*/ 2476500 w 4733925"/>
              <a:gd name="connsiteY7" fmla="*/ 0 h 1772352"/>
              <a:gd name="connsiteX8" fmla="*/ 2838450 w 4733925"/>
              <a:gd name="connsiteY8" fmla="*/ 1771650 h 1772352"/>
              <a:gd name="connsiteX9" fmla="*/ 3162300 w 4733925"/>
              <a:gd name="connsiteY9" fmla="*/ 190500 h 1772352"/>
              <a:gd name="connsiteX10" fmla="*/ 3476625 w 4733925"/>
              <a:gd name="connsiteY10" fmla="*/ 1447800 h 1772352"/>
              <a:gd name="connsiteX11" fmla="*/ 3790950 w 4733925"/>
              <a:gd name="connsiteY11" fmla="*/ 628650 h 1772352"/>
              <a:gd name="connsiteX12" fmla="*/ 4143375 w 4733925"/>
              <a:gd name="connsiteY12" fmla="*/ 1076325 h 1772352"/>
              <a:gd name="connsiteX13" fmla="*/ 4400550 w 4733925"/>
              <a:gd name="connsiteY13" fmla="*/ 800100 h 1772352"/>
              <a:gd name="connsiteX14" fmla="*/ 4733925 w 4733925"/>
              <a:gd name="connsiteY14" fmla="*/ 790575 h 177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33925" h="1772352">
                <a:moveTo>
                  <a:pt x="0" y="800100"/>
                </a:moveTo>
                <a:cubicBezTo>
                  <a:pt x="102394" y="777875"/>
                  <a:pt x="204788" y="755650"/>
                  <a:pt x="342900" y="809625"/>
                </a:cubicBezTo>
                <a:cubicBezTo>
                  <a:pt x="481012" y="863600"/>
                  <a:pt x="692150" y="1155700"/>
                  <a:pt x="828675" y="1123950"/>
                </a:cubicBezTo>
                <a:cubicBezTo>
                  <a:pt x="965200" y="1092200"/>
                  <a:pt x="1055688" y="568325"/>
                  <a:pt x="1162050" y="619125"/>
                </a:cubicBezTo>
                <a:cubicBezTo>
                  <a:pt x="1268413" y="669925"/>
                  <a:pt x="1358900" y="1493837"/>
                  <a:pt x="1466850" y="1428750"/>
                </a:cubicBezTo>
                <a:cubicBezTo>
                  <a:pt x="1574800" y="1363663"/>
                  <a:pt x="1714500" y="171450"/>
                  <a:pt x="1809750" y="228600"/>
                </a:cubicBezTo>
                <a:cubicBezTo>
                  <a:pt x="1905000" y="285750"/>
                  <a:pt x="1927225" y="1809750"/>
                  <a:pt x="2038350" y="1771650"/>
                </a:cubicBezTo>
                <a:cubicBezTo>
                  <a:pt x="2149475" y="1733550"/>
                  <a:pt x="2343150" y="0"/>
                  <a:pt x="2476500" y="0"/>
                </a:cubicBezTo>
                <a:cubicBezTo>
                  <a:pt x="2609850" y="0"/>
                  <a:pt x="2724150" y="1739900"/>
                  <a:pt x="2838450" y="1771650"/>
                </a:cubicBezTo>
                <a:cubicBezTo>
                  <a:pt x="2952750" y="1803400"/>
                  <a:pt x="3055938" y="244475"/>
                  <a:pt x="3162300" y="190500"/>
                </a:cubicBezTo>
                <a:cubicBezTo>
                  <a:pt x="3268662" y="136525"/>
                  <a:pt x="3371850" y="1374775"/>
                  <a:pt x="3476625" y="1447800"/>
                </a:cubicBezTo>
                <a:cubicBezTo>
                  <a:pt x="3581400" y="1520825"/>
                  <a:pt x="3679825" y="690562"/>
                  <a:pt x="3790950" y="628650"/>
                </a:cubicBezTo>
                <a:cubicBezTo>
                  <a:pt x="3902075" y="566738"/>
                  <a:pt x="4041775" y="1047750"/>
                  <a:pt x="4143375" y="1076325"/>
                </a:cubicBezTo>
                <a:cubicBezTo>
                  <a:pt x="4244975" y="1104900"/>
                  <a:pt x="4302125" y="847725"/>
                  <a:pt x="4400550" y="800100"/>
                </a:cubicBezTo>
                <a:cubicBezTo>
                  <a:pt x="4498975" y="752475"/>
                  <a:pt x="4616450" y="771525"/>
                  <a:pt x="4733925" y="790575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3BAA1A-0569-4475-A76E-8919A6502263}"/>
              </a:ext>
            </a:extLst>
          </p:cNvPr>
          <p:cNvSpPr txBox="1"/>
          <p:nvPr/>
        </p:nvSpPr>
        <p:spPr>
          <a:xfrm>
            <a:off x="950663" y="4000923"/>
            <a:ext cx="4108769" cy="1446550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>
            <a:spAutoFit/>
          </a:bodyPr>
          <a:lstStyle/>
          <a:p>
            <a:pPr algn="ctr"/>
            <a:r>
              <a:rPr lang="en-CA" sz="4400" dirty="0">
                <a:solidFill>
                  <a:srgbClr val="0070C0"/>
                </a:solidFill>
              </a:rPr>
              <a:t>Blue Light</a:t>
            </a:r>
            <a:br>
              <a:rPr lang="en-CA" sz="4400" dirty="0">
                <a:solidFill>
                  <a:srgbClr val="0070C0"/>
                </a:solidFill>
              </a:rPr>
            </a:br>
            <a:r>
              <a:rPr lang="en-CA" sz="4400" dirty="0">
                <a:solidFill>
                  <a:srgbClr val="0070C0"/>
                </a:solidFill>
              </a:rPr>
              <a:t>(higher energy)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0C00B5-8879-4025-AB8A-51E79A9965D9}"/>
              </a:ext>
            </a:extLst>
          </p:cNvPr>
          <p:cNvGrpSpPr/>
          <p:nvPr/>
        </p:nvGrpSpPr>
        <p:grpSpPr>
          <a:xfrm>
            <a:off x="5402452" y="87084"/>
            <a:ext cx="7523532" cy="6865362"/>
            <a:chOff x="-88078" y="775862"/>
            <a:chExt cx="6647288" cy="629472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9435E86-A93A-402B-8EAB-41275A4D5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33255" t="5535" r="40396" b="47276"/>
            <a:stretch/>
          </p:blipFill>
          <p:spPr>
            <a:xfrm>
              <a:off x="203079" y="775862"/>
              <a:ext cx="6064975" cy="6082138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86B3CDB7-063A-4D2A-82E1-003E70032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8078" y="775862"/>
              <a:ext cx="6647288" cy="629472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508875B-F54C-4008-AA10-728842DF5362}"/>
              </a:ext>
            </a:extLst>
          </p:cNvPr>
          <p:cNvSpPr/>
          <p:nvPr/>
        </p:nvSpPr>
        <p:spPr>
          <a:xfrm>
            <a:off x="6975510" y="2016218"/>
            <a:ext cx="4415516" cy="1772352"/>
          </a:xfrm>
          <a:custGeom>
            <a:avLst/>
            <a:gdLst>
              <a:gd name="connsiteX0" fmla="*/ 0 w 4733925"/>
              <a:gd name="connsiteY0" fmla="*/ 800100 h 1772352"/>
              <a:gd name="connsiteX1" fmla="*/ 342900 w 4733925"/>
              <a:gd name="connsiteY1" fmla="*/ 809625 h 1772352"/>
              <a:gd name="connsiteX2" fmla="*/ 828675 w 4733925"/>
              <a:gd name="connsiteY2" fmla="*/ 1123950 h 1772352"/>
              <a:gd name="connsiteX3" fmla="*/ 1162050 w 4733925"/>
              <a:gd name="connsiteY3" fmla="*/ 619125 h 1772352"/>
              <a:gd name="connsiteX4" fmla="*/ 1466850 w 4733925"/>
              <a:gd name="connsiteY4" fmla="*/ 1428750 h 1772352"/>
              <a:gd name="connsiteX5" fmla="*/ 1809750 w 4733925"/>
              <a:gd name="connsiteY5" fmla="*/ 228600 h 1772352"/>
              <a:gd name="connsiteX6" fmla="*/ 2038350 w 4733925"/>
              <a:gd name="connsiteY6" fmla="*/ 1771650 h 1772352"/>
              <a:gd name="connsiteX7" fmla="*/ 2476500 w 4733925"/>
              <a:gd name="connsiteY7" fmla="*/ 0 h 1772352"/>
              <a:gd name="connsiteX8" fmla="*/ 2838450 w 4733925"/>
              <a:gd name="connsiteY8" fmla="*/ 1771650 h 1772352"/>
              <a:gd name="connsiteX9" fmla="*/ 3162300 w 4733925"/>
              <a:gd name="connsiteY9" fmla="*/ 190500 h 1772352"/>
              <a:gd name="connsiteX10" fmla="*/ 3476625 w 4733925"/>
              <a:gd name="connsiteY10" fmla="*/ 1447800 h 1772352"/>
              <a:gd name="connsiteX11" fmla="*/ 3790950 w 4733925"/>
              <a:gd name="connsiteY11" fmla="*/ 628650 h 1772352"/>
              <a:gd name="connsiteX12" fmla="*/ 4143375 w 4733925"/>
              <a:gd name="connsiteY12" fmla="*/ 1076325 h 1772352"/>
              <a:gd name="connsiteX13" fmla="*/ 4400550 w 4733925"/>
              <a:gd name="connsiteY13" fmla="*/ 800100 h 1772352"/>
              <a:gd name="connsiteX14" fmla="*/ 4733925 w 4733925"/>
              <a:gd name="connsiteY14" fmla="*/ 790575 h 177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33925" h="1772352">
                <a:moveTo>
                  <a:pt x="0" y="800100"/>
                </a:moveTo>
                <a:cubicBezTo>
                  <a:pt x="102394" y="777875"/>
                  <a:pt x="204788" y="755650"/>
                  <a:pt x="342900" y="809625"/>
                </a:cubicBezTo>
                <a:cubicBezTo>
                  <a:pt x="481012" y="863600"/>
                  <a:pt x="692150" y="1155700"/>
                  <a:pt x="828675" y="1123950"/>
                </a:cubicBezTo>
                <a:cubicBezTo>
                  <a:pt x="965200" y="1092200"/>
                  <a:pt x="1055688" y="568325"/>
                  <a:pt x="1162050" y="619125"/>
                </a:cubicBezTo>
                <a:cubicBezTo>
                  <a:pt x="1268413" y="669925"/>
                  <a:pt x="1358900" y="1493837"/>
                  <a:pt x="1466850" y="1428750"/>
                </a:cubicBezTo>
                <a:cubicBezTo>
                  <a:pt x="1574800" y="1363663"/>
                  <a:pt x="1714500" y="171450"/>
                  <a:pt x="1809750" y="228600"/>
                </a:cubicBezTo>
                <a:cubicBezTo>
                  <a:pt x="1905000" y="285750"/>
                  <a:pt x="1927225" y="1809750"/>
                  <a:pt x="2038350" y="1771650"/>
                </a:cubicBezTo>
                <a:cubicBezTo>
                  <a:pt x="2149475" y="1733550"/>
                  <a:pt x="2343150" y="0"/>
                  <a:pt x="2476500" y="0"/>
                </a:cubicBezTo>
                <a:cubicBezTo>
                  <a:pt x="2609850" y="0"/>
                  <a:pt x="2724150" y="1739900"/>
                  <a:pt x="2838450" y="1771650"/>
                </a:cubicBezTo>
                <a:cubicBezTo>
                  <a:pt x="2952750" y="1803400"/>
                  <a:pt x="3055938" y="244475"/>
                  <a:pt x="3162300" y="190500"/>
                </a:cubicBezTo>
                <a:cubicBezTo>
                  <a:pt x="3268662" y="136525"/>
                  <a:pt x="3371850" y="1374775"/>
                  <a:pt x="3476625" y="1447800"/>
                </a:cubicBezTo>
                <a:cubicBezTo>
                  <a:pt x="3581400" y="1520825"/>
                  <a:pt x="3679825" y="690562"/>
                  <a:pt x="3790950" y="628650"/>
                </a:cubicBezTo>
                <a:cubicBezTo>
                  <a:pt x="3902075" y="566738"/>
                  <a:pt x="4041775" y="1047750"/>
                  <a:pt x="4143375" y="1076325"/>
                </a:cubicBezTo>
                <a:cubicBezTo>
                  <a:pt x="4244975" y="1104900"/>
                  <a:pt x="4302125" y="847725"/>
                  <a:pt x="4400550" y="800100"/>
                </a:cubicBezTo>
                <a:cubicBezTo>
                  <a:pt x="4498975" y="752475"/>
                  <a:pt x="4616450" y="771525"/>
                  <a:pt x="4733925" y="790575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80E80B-1938-498E-8468-2A6F179FD1DC}"/>
              </a:ext>
            </a:extLst>
          </p:cNvPr>
          <p:cNvSpPr txBox="1"/>
          <p:nvPr/>
        </p:nvSpPr>
        <p:spPr>
          <a:xfrm>
            <a:off x="7109833" y="4000923"/>
            <a:ext cx="4108769" cy="1446550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>
            <a:spAutoFit/>
          </a:bodyPr>
          <a:lstStyle/>
          <a:p>
            <a:pPr algn="ctr"/>
            <a:r>
              <a:rPr lang="en-CA" sz="4400" dirty="0">
                <a:solidFill>
                  <a:srgbClr val="FF0000"/>
                </a:solidFill>
              </a:rPr>
              <a:t>Red Light</a:t>
            </a:r>
            <a:br>
              <a:rPr lang="en-CA" sz="4400" dirty="0">
                <a:solidFill>
                  <a:srgbClr val="FF0000"/>
                </a:solidFill>
              </a:rPr>
            </a:br>
            <a:r>
              <a:rPr lang="en-CA" sz="4400" dirty="0">
                <a:solidFill>
                  <a:srgbClr val="FF0000"/>
                </a:solidFill>
              </a:rPr>
              <a:t>(lower energy)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4DA03B-D738-4744-9087-4BC82F858BD5}"/>
              </a:ext>
            </a:extLst>
          </p:cNvPr>
          <p:cNvSpPr txBox="1"/>
          <p:nvPr/>
        </p:nvSpPr>
        <p:spPr>
          <a:xfrm>
            <a:off x="86147" y="87084"/>
            <a:ext cx="7058571" cy="1015663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CA" sz="6000" dirty="0"/>
              <a:t>Cosmological Redshift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B2DE22-E110-4DBB-A338-CE0D19E70B33}"/>
                  </a:ext>
                </a:extLst>
              </p:cNvPr>
              <p:cNvSpPr txBox="1"/>
              <p:nvPr/>
            </p:nvSpPr>
            <p:spPr>
              <a:xfrm>
                <a:off x="5731989" y="5736766"/>
                <a:ext cx="6294274" cy="67710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3800" dirty="0">
                    <a:solidFill>
                      <a:schemeClr val="tx1"/>
                    </a:solidFill>
                  </a:rPr>
                  <a:t> Universe is cooling overtime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B2DE22-E110-4DBB-A338-CE0D19E70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989" y="5736766"/>
                <a:ext cx="6294274" cy="677108"/>
              </a:xfrm>
              <a:prstGeom prst="rect">
                <a:avLst/>
              </a:prstGeom>
              <a:blipFill>
                <a:blip r:embed="rId6"/>
                <a:stretch>
                  <a:fillRect t="-11966" r="-2310" b="-3162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49316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776">
        <p159:morph option="byObject"/>
      </p:transition>
    </mc:Choice>
    <mc:Fallback xmlns="">
      <p:transition spd="slow" advTm="67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4E9E00-8AC8-473A-9058-BB6BC5DA4C63}"/>
              </a:ext>
            </a:extLst>
          </p:cNvPr>
          <p:cNvSpPr txBox="1"/>
          <p:nvPr/>
        </p:nvSpPr>
        <p:spPr>
          <a:xfrm>
            <a:off x="35832" y="0"/>
            <a:ext cx="8650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Universe after radiation has “cooled”</a:t>
            </a:r>
            <a:endParaRPr lang="en-CA" sz="44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622A09-399F-456F-8BA4-9ADE45F45407}"/>
                  </a:ext>
                </a:extLst>
              </p:cNvPr>
              <p:cNvSpPr/>
              <p:nvPr/>
            </p:nvSpPr>
            <p:spPr>
              <a:xfrm>
                <a:off x="6846282" y="5613339"/>
                <a:ext cx="684540" cy="68454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622A09-399F-456F-8BA4-9ADE45F45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282" y="5613339"/>
                <a:ext cx="684540" cy="68454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9ED9817-0E7C-4B09-9C87-B90F753FF056}"/>
                  </a:ext>
                </a:extLst>
              </p:cNvPr>
              <p:cNvSpPr/>
              <p:nvPr/>
            </p:nvSpPr>
            <p:spPr>
              <a:xfrm>
                <a:off x="5264802" y="4264586"/>
                <a:ext cx="380069" cy="3800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9ED9817-0E7C-4B09-9C87-B90F753FF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802" y="4264586"/>
                <a:ext cx="380069" cy="380069"/>
              </a:xfrm>
              <a:prstGeom prst="ellipse">
                <a:avLst/>
              </a:prstGeom>
              <a:blipFill>
                <a:blip r:embed="rId4"/>
                <a:stretch>
                  <a:fillRect l="-8451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2C54844-A6B3-4F40-ACE3-672B4D7918EF}"/>
                  </a:ext>
                </a:extLst>
              </p:cNvPr>
              <p:cNvSpPr/>
              <p:nvPr/>
            </p:nvSpPr>
            <p:spPr>
              <a:xfrm>
                <a:off x="4405708" y="2652542"/>
                <a:ext cx="684540" cy="68454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2C54844-A6B3-4F40-ACE3-672B4D791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708" y="2652542"/>
                <a:ext cx="684540" cy="68454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96D95C-9AF9-4102-BF31-C4C17D97F6B0}"/>
                  </a:ext>
                </a:extLst>
              </p:cNvPr>
              <p:cNvSpPr/>
              <p:nvPr/>
            </p:nvSpPr>
            <p:spPr>
              <a:xfrm>
                <a:off x="6762610" y="2319885"/>
                <a:ext cx="380069" cy="3800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96D95C-9AF9-4102-BF31-C4C17D97F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610" y="2319885"/>
                <a:ext cx="380069" cy="380069"/>
              </a:xfrm>
              <a:prstGeom prst="ellipse">
                <a:avLst/>
              </a:prstGeom>
              <a:blipFill>
                <a:blip r:embed="rId6"/>
                <a:stretch>
                  <a:fillRect l="-6944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51B6042-E6F1-4127-BEA0-153D76C5FD2C}"/>
              </a:ext>
            </a:extLst>
          </p:cNvPr>
          <p:cNvSpPr/>
          <p:nvPr/>
        </p:nvSpPr>
        <p:spPr>
          <a:xfrm rot="19829140" flipV="1">
            <a:off x="8889568" y="3847399"/>
            <a:ext cx="802360" cy="3008142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6D6D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5505E93-63D8-41B2-B987-CC2CFF1C7762}"/>
              </a:ext>
            </a:extLst>
          </p:cNvPr>
          <p:cNvSpPr/>
          <p:nvPr/>
        </p:nvSpPr>
        <p:spPr>
          <a:xfrm rot="9168562" flipV="1">
            <a:off x="1686969" y="1015630"/>
            <a:ext cx="802360" cy="2988577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6D6D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391266A-D1D4-4F76-9046-2AB21A62A14F}"/>
              </a:ext>
            </a:extLst>
          </p:cNvPr>
          <p:cNvSpPr/>
          <p:nvPr/>
        </p:nvSpPr>
        <p:spPr>
          <a:xfrm rot="16200000" flipV="1">
            <a:off x="9087979" y="360454"/>
            <a:ext cx="802360" cy="3116499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6D6D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904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4"/>
    </mc:Choice>
    <mc:Fallback xmlns="">
      <p:transition spd="slow" advTm="5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D77BB-1CFC-48A4-A012-2F0C6AD04AF3}"/>
              </a:ext>
            </a:extLst>
          </p:cNvPr>
          <p:cNvSpPr txBox="1"/>
          <p:nvPr/>
        </p:nvSpPr>
        <p:spPr>
          <a:xfrm>
            <a:off x="5787565" y="422478"/>
            <a:ext cx="609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Poisson’s Equation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D40306-4228-4791-9728-ED3F19CC8773}"/>
                  </a:ext>
                </a:extLst>
              </p:cNvPr>
              <p:cNvSpPr txBox="1"/>
              <p:nvPr/>
            </p:nvSpPr>
            <p:spPr>
              <a:xfrm>
                <a:off x="397435" y="289727"/>
                <a:ext cx="539013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72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7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7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72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72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D40306-4228-4791-9728-ED3F19CC8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35" y="289727"/>
                <a:ext cx="5390130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0542A6B2-03C8-4F82-8B08-A4B57236A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995" y="3064888"/>
            <a:ext cx="8370058" cy="3737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2ED835-7044-45A5-BAE0-7585826EDDE1}"/>
                  </a:ext>
                </a:extLst>
              </p:cNvPr>
              <p:cNvSpPr txBox="1"/>
              <p:nvPr/>
            </p:nvSpPr>
            <p:spPr>
              <a:xfrm>
                <a:off x="10632224" y="2324965"/>
                <a:ext cx="1248253" cy="1524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2ED835-7044-45A5-BAE0-7585826ED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224" y="2324965"/>
                <a:ext cx="1248253" cy="1524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67C4C1A-FE2C-491A-893A-750770D12AB6}"/>
              </a:ext>
            </a:extLst>
          </p:cNvPr>
          <p:cNvGrpSpPr/>
          <p:nvPr/>
        </p:nvGrpSpPr>
        <p:grpSpPr>
          <a:xfrm>
            <a:off x="5997753" y="2230819"/>
            <a:ext cx="3679605" cy="2995980"/>
            <a:chOff x="5997753" y="2230819"/>
            <a:chExt cx="3679605" cy="29959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4B8E574-525E-489A-8D73-B3D8873E9AAC}"/>
                    </a:ext>
                  </a:extLst>
                </p:cNvPr>
                <p:cNvSpPr txBox="1"/>
                <p:nvPr/>
              </p:nvSpPr>
              <p:spPr>
                <a:xfrm>
                  <a:off x="5997753" y="3070750"/>
                  <a:ext cx="914408" cy="101566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4B8E574-525E-489A-8D73-B3D8873E9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753" y="3070750"/>
                  <a:ext cx="914408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C7D58B2D-4968-4F56-8641-A9B61AF1387B}"/>
                </a:ext>
              </a:extLst>
            </p:cNvPr>
            <p:cNvSpPr/>
            <p:nvPr/>
          </p:nvSpPr>
          <p:spPr>
            <a:xfrm flipH="1">
              <a:off x="6681381" y="2230819"/>
              <a:ext cx="2995977" cy="2995980"/>
            </a:xfrm>
            <a:prstGeom prst="arc">
              <a:avLst>
                <a:gd name="adj1" fmla="val 638538"/>
                <a:gd name="adj2" fmla="val 4685231"/>
              </a:avLst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64265F-8A2E-4063-B142-4D15FB9A89FB}"/>
              </a:ext>
            </a:extLst>
          </p:cNvPr>
          <p:cNvGrpSpPr/>
          <p:nvPr/>
        </p:nvGrpSpPr>
        <p:grpSpPr>
          <a:xfrm>
            <a:off x="208623" y="1570892"/>
            <a:ext cx="2883877" cy="1993655"/>
            <a:chOff x="208623" y="1570892"/>
            <a:chExt cx="2883877" cy="199365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A4EFB7-9882-4C04-8ACC-672BCD93C778}"/>
                </a:ext>
              </a:extLst>
            </p:cNvPr>
            <p:cNvSpPr txBox="1"/>
            <p:nvPr/>
          </p:nvSpPr>
          <p:spPr>
            <a:xfrm>
              <a:off x="208623" y="2241108"/>
              <a:ext cx="288387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rgbClr val="00B050"/>
                  </a:solidFill>
                </a:rPr>
                <a:t>Gravitational</a:t>
              </a:r>
              <a:br>
                <a:rPr lang="en-GB" sz="4000" dirty="0">
                  <a:solidFill>
                    <a:srgbClr val="00B050"/>
                  </a:solidFill>
                </a:rPr>
              </a:br>
              <a:r>
                <a:rPr lang="en-GB" sz="4000" dirty="0">
                  <a:solidFill>
                    <a:srgbClr val="00B050"/>
                  </a:solidFill>
                </a:rPr>
                <a:t>Potential</a:t>
              </a:r>
              <a:endParaRPr lang="en-CA" sz="4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6EB4200-9B9E-4850-AF50-01EFE98B36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1184" y="1570892"/>
              <a:ext cx="1" cy="670216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A89D3B-E41E-4DFD-BFC2-CFB71CA0FC17}"/>
              </a:ext>
            </a:extLst>
          </p:cNvPr>
          <p:cNvGrpSpPr/>
          <p:nvPr/>
        </p:nvGrpSpPr>
        <p:grpSpPr>
          <a:xfrm>
            <a:off x="5295900" y="1342012"/>
            <a:ext cx="2392005" cy="1362710"/>
            <a:chOff x="5295900" y="1342012"/>
            <a:chExt cx="2392005" cy="13627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DD9BDF-5B9B-4B79-8CF1-51CA42ED98B4}"/>
                </a:ext>
              </a:extLst>
            </p:cNvPr>
            <p:cNvSpPr txBox="1"/>
            <p:nvPr/>
          </p:nvSpPr>
          <p:spPr>
            <a:xfrm>
              <a:off x="5585839" y="1381283"/>
              <a:ext cx="210206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rgbClr val="FF3399"/>
                  </a:solidFill>
                </a:rPr>
                <a:t>Mass</a:t>
              </a:r>
              <a:br>
                <a:rPr lang="en-GB" sz="4000" dirty="0">
                  <a:solidFill>
                    <a:srgbClr val="FF3399"/>
                  </a:solidFill>
                </a:rPr>
              </a:br>
              <a:r>
                <a:rPr lang="en-GB" sz="4000" dirty="0">
                  <a:solidFill>
                    <a:srgbClr val="FF3399"/>
                  </a:solidFill>
                </a:rPr>
                <a:t>Density</a:t>
              </a:r>
              <a:endParaRPr lang="en-CA" sz="4000" dirty="0">
                <a:solidFill>
                  <a:srgbClr val="FF3399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D262F4E-F594-497F-A931-9E634C8F62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95900" y="1342012"/>
              <a:ext cx="693391" cy="491056"/>
            </a:xfrm>
            <a:prstGeom prst="straightConnector1">
              <a:avLst/>
            </a:prstGeom>
            <a:ln w="76200">
              <a:solidFill>
                <a:srgbClr val="FF33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19791C4-A56B-4B20-B335-3CE6CCA74D6D}"/>
              </a:ext>
            </a:extLst>
          </p:cNvPr>
          <p:cNvGrpSpPr/>
          <p:nvPr/>
        </p:nvGrpSpPr>
        <p:grpSpPr>
          <a:xfrm>
            <a:off x="113910" y="3696372"/>
            <a:ext cx="3696575" cy="3076138"/>
            <a:chOff x="-97104" y="3696372"/>
            <a:chExt cx="3696575" cy="3076138"/>
          </a:xfrm>
        </p:grpSpPr>
        <p:sp>
          <p:nvSpPr>
            <p:cNvPr id="31" name="Arrow: Left 30">
              <a:extLst>
                <a:ext uri="{FF2B5EF4-FFF2-40B4-BE49-F238E27FC236}">
                  <a16:creationId xmlns:a16="http://schemas.microsoft.com/office/drawing/2014/main" id="{011F7C0E-D374-4236-B19C-AF0AD0E0A5B9}"/>
                </a:ext>
              </a:extLst>
            </p:cNvPr>
            <p:cNvSpPr/>
            <p:nvPr/>
          </p:nvSpPr>
          <p:spPr>
            <a:xfrm>
              <a:off x="-97104" y="3696372"/>
              <a:ext cx="3696575" cy="3076138"/>
            </a:xfrm>
            <a:prstGeom prst="leftArrow">
              <a:avLst>
                <a:gd name="adj1" fmla="val 80488"/>
                <a:gd name="adj2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DA77C09-81CF-4E68-B336-86241AFFCF4E}"/>
                    </a:ext>
                  </a:extLst>
                </p:cNvPr>
                <p:cNvSpPr txBox="1"/>
                <p:nvPr/>
              </p:nvSpPr>
              <p:spPr>
                <a:xfrm>
                  <a:off x="706916" y="4109500"/>
                  <a:ext cx="2883877" cy="2308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sz="7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CA" sz="7200" dirty="0"/>
                    <a:t> </a:t>
                  </a:r>
                </a:p>
                <a:p>
                  <a:pPr algn="ctr"/>
                  <a:r>
                    <a:rPr lang="en-CA" sz="7200" dirty="0"/>
                    <a:t>at </a:t>
                  </a:r>
                  <a14:m>
                    <m:oMath xmlns:m="http://schemas.openxmlformats.org/officeDocument/2006/math"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DA77C09-81CF-4E68-B336-86241AFFCF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16" y="4109500"/>
                  <a:ext cx="2883877" cy="2308324"/>
                </a:xfrm>
                <a:prstGeom prst="rect">
                  <a:avLst/>
                </a:prstGeom>
                <a:blipFill>
                  <a:blip r:embed="rId7"/>
                  <a:stretch>
                    <a:fillRect b="-2084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3C43A4F-F7AE-4F52-A28A-1828BE52DB5B}"/>
              </a:ext>
            </a:extLst>
          </p:cNvPr>
          <p:cNvGrpSpPr/>
          <p:nvPr/>
        </p:nvGrpSpPr>
        <p:grpSpPr>
          <a:xfrm>
            <a:off x="8367181" y="2669961"/>
            <a:ext cx="615611" cy="1184387"/>
            <a:chOff x="8367181" y="2669961"/>
            <a:chExt cx="615611" cy="11843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91148038-9EEA-4D4A-8B18-4A1BA0312FA8}"/>
                    </a:ext>
                  </a:extLst>
                </p:cNvPr>
                <p:cNvSpPr/>
                <p:nvPr/>
              </p:nvSpPr>
              <p:spPr>
                <a:xfrm>
                  <a:off x="8367181" y="2669961"/>
                  <a:ext cx="615611" cy="615611"/>
                </a:xfrm>
                <a:prstGeom prst="ellipse">
                  <a:avLst/>
                </a:prstGeom>
                <a:solidFill>
                  <a:srgbClr val="DEC8EE"/>
                </a:solidFill>
                <a:ln w="571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91148038-9EEA-4D4A-8B18-4A1BA0312F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181" y="2669961"/>
                  <a:ext cx="615611" cy="615611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5715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4F3CD4E-1B0E-43A6-BEB5-B8A4E796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6228" y="3290509"/>
              <a:ext cx="89786" cy="563839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DCB8037-7C33-4A8B-855C-D732B1D0FA87}"/>
              </a:ext>
            </a:extLst>
          </p:cNvPr>
          <p:cNvGrpSpPr/>
          <p:nvPr/>
        </p:nvGrpSpPr>
        <p:grpSpPr>
          <a:xfrm>
            <a:off x="9461527" y="3121194"/>
            <a:ext cx="893667" cy="962436"/>
            <a:chOff x="9461527" y="3121194"/>
            <a:chExt cx="893667" cy="9624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8961B24-F718-40D9-B7A1-023226B7B2AB}"/>
                    </a:ext>
                  </a:extLst>
                </p:cNvPr>
                <p:cNvSpPr/>
                <p:nvPr/>
              </p:nvSpPr>
              <p:spPr>
                <a:xfrm>
                  <a:off x="9739583" y="3121194"/>
                  <a:ext cx="615611" cy="615611"/>
                </a:xfrm>
                <a:prstGeom prst="ellipse">
                  <a:avLst/>
                </a:prstGeom>
                <a:solidFill>
                  <a:srgbClr val="DEC8EE"/>
                </a:solidFill>
                <a:ln w="571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8961B24-F718-40D9-B7A1-023226B7B2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9583" y="3121194"/>
                  <a:ext cx="615611" cy="615611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5715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7D58791-FB49-453B-9277-CBB5927253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61527" y="3688703"/>
              <a:ext cx="378020" cy="394927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2D2E6B-036E-4D5D-8DF9-2EE1A2F4757E}"/>
              </a:ext>
            </a:extLst>
          </p:cNvPr>
          <p:cNvGrpSpPr/>
          <p:nvPr/>
        </p:nvGrpSpPr>
        <p:grpSpPr>
          <a:xfrm>
            <a:off x="6912161" y="2915526"/>
            <a:ext cx="818370" cy="970640"/>
            <a:chOff x="6912161" y="2915526"/>
            <a:chExt cx="818370" cy="9706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1D2619AB-0A28-4F0D-8080-C8614160D2C2}"/>
                    </a:ext>
                  </a:extLst>
                </p:cNvPr>
                <p:cNvSpPr/>
                <p:nvPr/>
              </p:nvSpPr>
              <p:spPr>
                <a:xfrm>
                  <a:off x="6912161" y="2915526"/>
                  <a:ext cx="615611" cy="615611"/>
                </a:xfrm>
                <a:prstGeom prst="ellipse">
                  <a:avLst/>
                </a:prstGeom>
                <a:solidFill>
                  <a:srgbClr val="DEC8EE"/>
                </a:solidFill>
                <a:ln w="571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1D2619AB-0A28-4F0D-8080-C8614160D2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161" y="2915526"/>
                  <a:ext cx="615611" cy="615611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2EED9E5-41F9-4C2D-A4CE-06501792107A}"/>
                </a:ext>
              </a:extLst>
            </p:cNvPr>
            <p:cNvCxnSpPr>
              <a:cxnSpLocks/>
            </p:cNvCxnSpPr>
            <p:nvPr/>
          </p:nvCxnSpPr>
          <p:spPr>
            <a:xfrm>
              <a:off x="7405336" y="3497400"/>
              <a:ext cx="325195" cy="388766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5914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16"/>
    </mc:Choice>
    <mc:Fallback xmlns="">
      <p:transition spd="slow" advTm="32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3701214-0BE7-44E7-8897-0BD7E9F17FD4}"/>
                  </a:ext>
                </a:extLst>
              </p:cNvPr>
              <p:cNvSpPr/>
              <p:nvPr/>
            </p:nvSpPr>
            <p:spPr>
              <a:xfrm>
                <a:off x="6164137" y="5465383"/>
                <a:ext cx="684540" cy="68454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3701214-0BE7-44E7-8897-0BD7E9F17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137" y="5465383"/>
                <a:ext cx="684540" cy="68454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4EF497C-D678-46EE-BF29-F0A16DF8ED88}"/>
                  </a:ext>
                </a:extLst>
              </p:cNvPr>
              <p:cNvSpPr/>
              <p:nvPr/>
            </p:nvSpPr>
            <p:spPr>
              <a:xfrm>
                <a:off x="4998111" y="2457332"/>
                <a:ext cx="684540" cy="68454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4EF497C-D678-46EE-BF29-F0A16DF8E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111" y="2457332"/>
                <a:ext cx="684540" cy="68454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27C83FF-D4DF-4D94-ADB9-6F90A2A450E4}"/>
              </a:ext>
            </a:extLst>
          </p:cNvPr>
          <p:cNvSpPr/>
          <p:nvPr/>
        </p:nvSpPr>
        <p:spPr>
          <a:xfrm rot="19829140" flipV="1">
            <a:off x="8412571" y="2282437"/>
            <a:ext cx="802360" cy="3008142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6D6D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805CBF8-50E0-4D1A-8AC0-10AFCE2DBCF0}"/>
              </a:ext>
            </a:extLst>
          </p:cNvPr>
          <p:cNvSpPr/>
          <p:nvPr/>
        </p:nvSpPr>
        <p:spPr>
          <a:xfrm rot="9168562" flipV="1">
            <a:off x="2297720" y="3160060"/>
            <a:ext cx="802360" cy="2988577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6D6D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140CCAC-D0A3-49C2-8FD8-7877E2CFD005}"/>
              </a:ext>
            </a:extLst>
          </p:cNvPr>
          <p:cNvSpPr/>
          <p:nvPr/>
        </p:nvSpPr>
        <p:spPr>
          <a:xfrm rot="16200000" flipV="1">
            <a:off x="6105226" y="-45460"/>
            <a:ext cx="802360" cy="3116499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6D6D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A3A21F-6AD8-4782-8E10-1E9B0EE3B5D6}"/>
              </a:ext>
            </a:extLst>
          </p:cNvPr>
          <p:cNvSpPr/>
          <p:nvPr/>
        </p:nvSpPr>
        <p:spPr>
          <a:xfrm>
            <a:off x="4560711" y="1997470"/>
            <a:ext cx="1566162" cy="1566162"/>
          </a:xfrm>
          <a:prstGeom prst="ellips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D37732-898E-4162-99B5-D5E040855083}"/>
              </a:ext>
            </a:extLst>
          </p:cNvPr>
          <p:cNvSpPr/>
          <p:nvPr/>
        </p:nvSpPr>
        <p:spPr>
          <a:xfrm>
            <a:off x="5723325" y="5045854"/>
            <a:ext cx="1566162" cy="1566162"/>
          </a:xfrm>
          <a:prstGeom prst="ellips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2B972DD-DA3A-42C6-A043-E1EA09DF166B}"/>
                  </a:ext>
                </a:extLst>
              </p:cNvPr>
              <p:cNvSpPr/>
              <p:nvPr/>
            </p:nvSpPr>
            <p:spPr>
              <a:xfrm>
                <a:off x="5779578" y="5103004"/>
                <a:ext cx="380069" cy="3800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2B972DD-DA3A-42C6-A043-E1EA09DF1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578" y="5103004"/>
                <a:ext cx="380069" cy="380069"/>
              </a:xfrm>
              <a:prstGeom prst="ellipse">
                <a:avLst/>
              </a:prstGeom>
              <a:blipFill>
                <a:blip r:embed="rId5"/>
                <a:stretch>
                  <a:fillRect l="-7042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27BBA45-1AB0-4AF7-B124-1FA71B1C24A0}"/>
                  </a:ext>
                </a:extLst>
              </p:cNvPr>
              <p:cNvSpPr/>
              <p:nvPr/>
            </p:nvSpPr>
            <p:spPr>
              <a:xfrm>
                <a:off x="5925726" y="2609567"/>
                <a:ext cx="380069" cy="3800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27BBA45-1AB0-4AF7-B124-1FA71B1C2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726" y="2609567"/>
                <a:ext cx="380069" cy="380069"/>
              </a:xfrm>
              <a:prstGeom prst="ellipse">
                <a:avLst/>
              </a:prstGeom>
              <a:blipFill>
                <a:blip r:embed="rId6"/>
                <a:stretch>
                  <a:fillRect l="-7042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86F78E1-8EEF-4ED0-8F29-935C4A9DA44A}"/>
              </a:ext>
            </a:extLst>
          </p:cNvPr>
          <p:cNvSpPr txBox="1"/>
          <p:nvPr/>
        </p:nvSpPr>
        <p:spPr>
          <a:xfrm>
            <a:off x="35832" y="0"/>
            <a:ext cx="8650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Universe after radiation has “cooled”</a:t>
            </a:r>
            <a:endParaRPr lang="en-CA" sz="44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C08612-66C4-4D6E-8CE5-1E4E8E3456A2}"/>
                  </a:ext>
                </a:extLst>
              </p:cNvPr>
              <p:cNvSpPr txBox="1"/>
              <p:nvPr/>
            </p:nvSpPr>
            <p:spPr>
              <a:xfrm>
                <a:off x="6564273" y="956539"/>
                <a:ext cx="5477393" cy="2646878"/>
              </a:xfrm>
              <a:prstGeom prst="rect">
                <a:avLst/>
              </a:prstGeom>
              <a:solidFill>
                <a:srgbClr val="E1EFFF"/>
              </a:solidFill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800" b="1" dirty="0"/>
                  <a:t>“</a:t>
                </a:r>
                <a:r>
                  <a:rPr lang="en-CA" sz="3800" b="1" u="sng" dirty="0"/>
                  <a:t>Recombination</a:t>
                </a:r>
                <a:r>
                  <a:rPr lang="en-CA" sz="3800" b="1" dirty="0"/>
                  <a:t>”</a:t>
                </a:r>
                <a:endParaRPr lang="en-CA" sz="3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n-CA" sz="3200" dirty="0"/>
                  <a:t>(</a:t>
                </a:r>
                <a14:m>
                  <m:oMath xmlns:m="http://schemas.openxmlformats.org/officeDocument/2006/math"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CA" sz="3200" dirty="0"/>
                  <a:t>370,000 years after Big Bang)</a:t>
                </a:r>
                <a:br>
                  <a:rPr lang="en-CA" sz="3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</a:br>
                <a:r>
                  <a:rPr lang="en-CA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Phase in universe’s history when radiation has cooled enough to allow atoms to form.</a:t>
                </a:r>
                <a:endParaRPr lang="en-CA" sz="3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1C08612-66C4-4D6E-8CE5-1E4E8E345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273" y="956539"/>
                <a:ext cx="5477393" cy="2646878"/>
              </a:xfrm>
              <a:prstGeom prst="rect">
                <a:avLst/>
              </a:prstGeom>
              <a:blipFill>
                <a:blip r:embed="rId7"/>
                <a:stretch>
                  <a:fillRect l="-1991" t="-3182" r="-1881" b="-5909"/>
                </a:stretch>
              </a:blipFill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8982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384">
        <p159:morph option="byObject"/>
      </p:transition>
    </mc:Choice>
    <mc:Fallback xmlns="">
      <p:transition spd="slow" advTm="93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B08139-9DAF-4FA4-A971-3869FB282BE8}"/>
              </a:ext>
            </a:extLst>
          </p:cNvPr>
          <p:cNvSpPr txBox="1"/>
          <p:nvPr/>
        </p:nvSpPr>
        <p:spPr>
          <a:xfrm>
            <a:off x="282574" y="174172"/>
            <a:ext cx="10907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u="sng" dirty="0"/>
              <a:t>If the Big Bang Theory is correct…</a:t>
            </a:r>
            <a:endParaRPr lang="en-CA" sz="60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74978-0A94-4332-B186-74675E1B6F16}"/>
              </a:ext>
            </a:extLst>
          </p:cNvPr>
          <p:cNvSpPr txBox="1"/>
          <p:nvPr/>
        </p:nvSpPr>
        <p:spPr>
          <a:xfrm>
            <a:off x="395286" y="1294326"/>
            <a:ext cx="106825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4400" dirty="0"/>
              <a:t>Early-universe radiation should still be around today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4400" dirty="0"/>
              <a:t>Will have a </a:t>
            </a:r>
            <a:r>
              <a:rPr lang="en-GB" sz="4400"/>
              <a:t>much larger </a:t>
            </a:r>
            <a:r>
              <a:rPr lang="en-GB" sz="4400" dirty="0"/>
              <a:t>wavelength / lower frequency due to the expansion of the universe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4400" dirty="0"/>
              <a:t>CMB radiation is </a:t>
            </a:r>
            <a:r>
              <a:rPr lang="en-GB" sz="4200" b="1" u="sng" dirty="0">
                <a:solidFill>
                  <a:srgbClr val="FF0000"/>
                </a:solidFill>
              </a:rPr>
              <a:t>NOT</a:t>
            </a:r>
            <a:r>
              <a:rPr lang="en-GB" sz="4200" dirty="0"/>
              <a:t> predicted for an eternal, steady-state universe </a:t>
            </a:r>
            <a:endParaRPr lang="en-CA" sz="4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791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18"/>
    </mc:Choice>
    <mc:Fallback xmlns="">
      <p:transition spd="slow" advTm="13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3DC38FA-9FCA-4671-B103-67BC4B1F0DCF}"/>
              </a:ext>
            </a:extLst>
          </p:cNvPr>
          <p:cNvSpPr/>
          <p:nvPr/>
        </p:nvSpPr>
        <p:spPr>
          <a:xfrm>
            <a:off x="1149742" y="708077"/>
            <a:ext cx="10019810" cy="5749949"/>
          </a:xfrm>
          <a:prstGeom prst="rect">
            <a:avLst/>
          </a:prstGeom>
          <a:solidFill>
            <a:srgbClr val="FFF7E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E79473C-1DBD-47C3-8444-448B9F68253F}"/>
              </a:ext>
            </a:extLst>
          </p:cNvPr>
          <p:cNvSpPr/>
          <p:nvPr/>
        </p:nvSpPr>
        <p:spPr>
          <a:xfrm rot="2700000" flipV="1">
            <a:off x="4823869" y="4954804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3D0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4E9E00-8AC8-473A-9058-BB6BC5DA4C63}"/>
              </a:ext>
            </a:extLst>
          </p:cNvPr>
          <p:cNvSpPr txBox="1"/>
          <p:nvPr/>
        </p:nvSpPr>
        <p:spPr>
          <a:xfrm>
            <a:off x="35832" y="0"/>
            <a:ext cx="8506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Radiation-Dominated Early Universe</a:t>
            </a:r>
            <a:endParaRPr lang="en-CA" sz="44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3701214-0BE7-44E7-8897-0BD7E9F17FD4}"/>
                  </a:ext>
                </a:extLst>
              </p:cNvPr>
              <p:cNvSpPr/>
              <p:nvPr/>
            </p:nvSpPr>
            <p:spPr>
              <a:xfrm>
                <a:off x="6164137" y="5465383"/>
                <a:ext cx="684540" cy="68454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3701214-0BE7-44E7-8897-0BD7E9F17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137" y="5465383"/>
                <a:ext cx="684540" cy="68454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2B972DD-DA3A-42C6-A043-E1EA09DF166B}"/>
                  </a:ext>
                </a:extLst>
              </p:cNvPr>
              <p:cNvSpPr/>
              <p:nvPr/>
            </p:nvSpPr>
            <p:spPr>
              <a:xfrm>
                <a:off x="5779578" y="5103004"/>
                <a:ext cx="380069" cy="3800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2B972DD-DA3A-42C6-A043-E1EA09DF1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578" y="5103004"/>
                <a:ext cx="380069" cy="380069"/>
              </a:xfrm>
              <a:prstGeom prst="ellipse">
                <a:avLst/>
              </a:prstGeom>
              <a:blipFill>
                <a:blip r:embed="rId3"/>
                <a:stretch>
                  <a:fillRect l="-7042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50A0EC3-D9B2-4EBF-836D-2D41351BB6E0}"/>
              </a:ext>
            </a:extLst>
          </p:cNvPr>
          <p:cNvSpPr/>
          <p:nvPr/>
        </p:nvSpPr>
        <p:spPr>
          <a:xfrm rot="10800000" flipV="1">
            <a:off x="7291601" y="5055019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49AEEED-8BC5-477E-9365-15A6C67B6B16}"/>
              </a:ext>
            </a:extLst>
          </p:cNvPr>
          <p:cNvSpPr/>
          <p:nvPr/>
        </p:nvSpPr>
        <p:spPr>
          <a:xfrm rot="8100000" flipV="1">
            <a:off x="4823417" y="3542115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ED6F0D-7D8E-4658-9AE0-90450D425EDD}"/>
              </a:ext>
            </a:extLst>
          </p:cNvPr>
          <p:cNvSpPr/>
          <p:nvPr/>
        </p:nvSpPr>
        <p:spPr>
          <a:xfrm rot="19829140" flipV="1">
            <a:off x="3165248" y="3497765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C397B76-8EA7-4A3F-A088-2F3B3F7A61BE}"/>
              </a:ext>
            </a:extLst>
          </p:cNvPr>
          <p:cNvSpPr/>
          <p:nvPr/>
        </p:nvSpPr>
        <p:spPr>
          <a:xfrm rot="5631316" flipV="1">
            <a:off x="6883132" y="3204836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954FEE-A2FC-41BA-8F52-6344D239EFE9}"/>
              </a:ext>
            </a:extLst>
          </p:cNvPr>
          <p:cNvSpPr/>
          <p:nvPr/>
        </p:nvSpPr>
        <p:spPr>
          <a:xfrm rot="2086948" flipV="1">
            <a:off x="3652159" y="1282581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2514BDB-171D-485F-9B4D-4015FF2AE778}"/>
              </a:ext>
            </a:extLst>
          </p:cNvPr>
          <p:cNvSpPr/>
          <p:nvPr/>
        </p:nvSpPr>
        <p:spPr>
          <a:xfrm rot="9650977" flipV="1">
            <a:off x="5657429" y="1216466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3D0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4EF497C-D678-46EE-BF29-F0A16DF8ED88}"/>
                  </a:ext>
                </a:extLst>
              </p:cNvPr>
              <p:cNvSpPr/>
              <p:nvPr/>
            </p:nvSpPr>
            <p:spPr>
              <a:xfrm>
                <a:off x="4998111" y="2457332"/>
                <a:ext cx="684540" cy="68454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4EF497C-D678-46EE-BF29-F0A16DF8E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111" y="2457332"/>
                <a:ext cx="684540" cy="68454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27BBA45-1AB0-4AF7-B124-1FA71B1C24A0}"/>
                  </a:ext>
                </a:extLst>
              </p:cNvPr>
              <p:cNvSpPr/>
              <p:nvPr/>
            </p:nvSpPr>
            <p:spPr>
              <a:xfrm>
                <a:off x="5868576" y="2609567"/>
                <a:ext cx="380069" cy="3800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27BBA45-1AB0-4AF7-B124-1FA71B1C2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576" y="2609567"/>
                <a:ext cx="380069" cy="380069"/>
              </a:xfrm>
              <a:prstGeom prst="ellipse">
                <a:avLst/>
              </a:prstGeom>
              <a:blipFill>
                <a:blip r:embed="rId5"/>
                <a:stretch>
                  <a:fillRect l="-8451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2C117BD-7A3B-461A-B74C-3A91E93ACC9A}"/>
              </a:ext>
            </a:extLst>
          </p:cNvPr>
          <p:cNvSpPr/>
          <p:nvPr/>
        </p:nvSpPr>
        <p:spPr>
          <a:xfrm rot="16200000" flipV="1">
            <a:off x="7035943" y="1216466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594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12">
        <p159:morph option="byObject"/>
      </p:transition>
    </mc:Choice>
    <mc:Fallback xmlns="">
      <p:transition spd="slow" advTm="612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F54267E-316E-4B9B-9ECD-61FC4CEEB5F6}"/>
              </a:ext>
            </a:extLst>
          </p:cNvPr>
          <p:cNvSpPr/>
          <p:nvPr/>
        </p:nvSpPr>
        <p:spPr>
          <a:xfrm>
            <a:off x="-11794" y="6941953"/>
            <a:ext cx="10019810" cy="5749949"/>
          </a:xfrm>
          <a:prstGeom prst="rect">
            <a:avLst/>
          </a:prstGeom>
          <a:solidFill>
            <a:srgbClr val="FFF7E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5FDB572-34F5-4F04-B055-4EE2C33B4B69}"/>
              </a:ext>
            </a:extLst>
          </p:cNvPr>
          <p:cNvSpPr/>
          <p:nvPr/>
        </p:nvSpPr>
        <p:spPr>
          <a:xfrm rot="2700000" flipV="1">
            <a:off x="4823869" y="4954804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3D0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3701214-0BE7-44E7-8897-0BD7E9F17FD4}"/>
                  </a:ext>
                </a:extLst>
              </p:cNvPr>
              <p:cNvSpPr/>
              <p:nvPr/>
            </p:nvSpPr>
            <p:spPr>
              <a:xfrm>
                <a:off x="6164137" y="5465383"/>
                <a:ext cx="684540" cy="68454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3701214-0BE7-44E7-8897-0BD7E9F17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137" y="5465383"/>
                <a:ext cx="684540" cy="68454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2B972DD-DA3A-42C6-A043-E1EA09DF166B}"/>
                  </a:ext>
                </a:extLst>
              </p:cNvPr>
              <p:cNvSpPr/>
              <p:nvPr/>
            </p:nvSpPr>
            <p:spPr>
              <a:xfrm>
                <a:off x="7356128" y="4660444"/>
                <a:ext cx="380069" cy="3800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2B972DD-DA3A-42C6-A043-E1EA09DF1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128" y="4660444"/>
                <a:ext cx="380069" cy="380069"/>
              </a:xfrm>
              <a:prstGeom prst="ellipse">
                <a:avLst/>
              </a:prstGeom>
              <a:blipFill>
                <a:blip r:embed="rId3"/>
                <a:stretch>
                  <a:fillRect l="-8451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2514BDB-171D-485F-9B4D-4015FF2AE778}"/>
              </a:ext>
            </a:extLst>
          </p:cNvPr>
          <p:cNvSpPr/>
          <p:nvPr/>
        </p:nvSpPr>
        <p:spPr>
          <a:xfrm rot="9650977" flipV="1">
            <a:off x="5657429" y="1216466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3D0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4EF497C-D678-46EE-BF29-F0A16DF8ED88}"/>
                  </a:ext>
                </a:extLst>
              </p:cNvPr>
              <p:cNvSpPr/>
              <p:nvPr/>
            </p:nvSpPr>
            <p:spPr>
              <a:xfrm>
                <a:off x="4998111" y="2457332"/>
                <a:ext cx="684540" cy="68454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4EF497C-D678-46EE-BF29-F0A16DF8E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111" y="2457332"/>
                <a:ext cx="684540" cy="68454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27BBA45-1AB0-4AF7-B124-1FA71B1C24A0}"/>
                  </a:ext>
                </a:extLst>
              </p:cNvPr>
              <p:cNvSpPr/>
              <p:nvPr/>
            </p:nvSpPr>
            <p:spPr>
              <a:xfrm>
                <a:off x="7239369" y="3106552"/>
                <a:ext cx="380069" cy="38006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CA" sz="16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27BBA45-1AB0-4AF7-B124-1FA71B1C2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369" y="3106552"/>
                <a:ext cx="380069" cy="380069"/>
              </a:xfrm>
              <a:prstGeom prst="ellipse">
                <a:avLst/>
              </a:prstGeom>
              <a:blipFill>
                <a:blip r:embed="rId5"/>
                <a:stretch>
                  <a:fillRect l="-8451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BB679CB-EBD8-4186-A292-3E025AF32655}"/>
              </a:ext>
            </a:extLst>
          </p:cNvPr>
          <p:cNvSpPr/>
          <p:nvPr/>
        </p:nvSpPr>
        <p:spPr>
          <a:xfrm rot="10800000" flipV="1">
            <a:off x="7291601" y="5055019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D23902E-656A-4294-9E4C-05A10F6CAC27}"/>
              </a:ext>
            </a:extLst>
          </p:cNvPr>
          <p:cNvSpPr/>
          <p:nvPr/>
        </p:nvSpPr>
        <p:spPr>
          <a:xfrm rot="8100000" flipV="1">
            <a:off x="4823417" y="3542115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BBC00CC-B409-473A-B349-464BC1B1112B}"/>
              </a:ext>
            </a:extLst>
          </p:cNvPr>
          <p:cNvSpPr/>
          <p:nvPr/>
        </p:nvSpPr>
        <p:spPr>
          <a:xfrm rot="19829140" flipV="1">
            <a:off x="3165248" y="3497765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184E9F2-E3F7-4978-95B8-528D98F59C28}"/>
              </a:ext>
            </a:extLst>
          </p:cNvPr>
          <p:cNvSpPr/>
          <p:nvPr/>
        </p:nvSpPr>
        <p:spPr>
          <a:xfrm rot="5631316" flipV="1">
            <a:off x="6883132" y="3204836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73F037-AD85-4738-B0A6-4EF9B7C0D06B}"/>
              </a:ext>
            </a:extLst>
          </p:cNvPr>
          <p:cNvSpPr/>
          <p:nvPr/>
        </p:nvSpPr>
        <p:spPr>
          <a:xfrm rot="2086948" flipV="1">
            <a:off x="3652159" y="1282581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78870CA-682D-4953-B578-B8DC9A0932B0}"/>
              </a:ext>
            </a:extLst>
          </p:cNvPr>
          <p:cNvSpPr/>
          <p:nvPr/>
        </p:nvSpPr>
        <p:spPr>
          <a:xfrm rot="16200000" flipV="1">
            <a:off x="7035943" y="1216466"/>
            <a:ext cx="802360" cy="1505268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CC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435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1">
        <p159:morph option="byObject"/>
      </p:transition>
    </mc:Choice>
    <mc:Fallback xmlns="">
      <p:transition spd="slow" advTm="5001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C083B6-31E5-4B0C-9AB5-BA22C2A63DEC}"/>
              </a:ext>
            </a:extLst>
          </p:cNvPr>
          <p:cNvSpPr txBox="1"/>
          <p:nvPr/>
        </p:nvSpPr>
        <p:spPr>
          <a:xfrm>
            <a:off x="35831" y="0"/>
            <a:ext cx="54663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u="sng" dirty="0"/>
              <a:t>1964: CMB Detected</a:t>
            </a:r>
            <a:endParaRPr lang="en-CA" sz="44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BCB7E-63E5-482A-B00E-40C93CC9D074}"/>
              </a:ext>
            </a:extLst>
          </p:cNvPr>
          <p:cNvSpPr txBox="1"/>
          <p:nvPr/>
        </p:nvSpPr>
        <p:spPr>
          <a:xfrm>
            <a:off x="-26161" y="693777"/>
            <a:ext cx="64889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3600" dirty="0"/>
              <a:t>Holmdel Horn </a:t>
            </a:r>
            <a:r>
              <a:rPr lang="en-GB" sz="3600" dirty="0" err="1"/>
              <a:t>Antennta</a:t>
            </a:r>
            <a:endParaRPr lang="en-GB" sz="3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3600" dirty="0"/>
              <a:t>When aimed at empty space, detects a near-uniform noise signal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3600" dirty="0"/>
              <a:t>Frequency distribution matched a black body of 2.725K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91182C-C11A-49E0-83A6-1F488B51572F}"/>
              </a:ext>
            </a:extLst>
          </p:cNvPr>
          <p:cNvSpPr txBox="1"/>
          <p:nvPr/>
        </p:nvSpPr>
        <p:spPr>
          <a:xfrm>
            <a:off x="6203950" y="5996007"/>
            <a:ext cx="59995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Left: Arno Allan Penzias (1933-Present)</a:t>
            </a:r>
          </a:p>
          <a:p>
            <a:pPr algn="ctr"/>
            <a:r>
              <a:rPr lang="en-GB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Right:Robert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Woodrow Wilson (1936-Present)</a:t>
            </a:r>
            <a:endParaRPr lang="en-CA" sz="24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B645B97-EFBB-4897-8AE4-81F214450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0" b="11990"/>
          <a:stretch/>
        </p:blipFill>
        <p:spPr bwMode="auto">
          <a:xfrm>
            <a:off x="6203950" y="-1"/>
            <a:ext cx="5999545" cy="389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AD9B42D8-C0F0-4C70-9EC7-7ED1F22D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559" y="3054461"/>
            <a:ext cx="2539462" cy="294826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Arno Allan Penzias - Wikipedia">
            <a:extLst>
              <a:ext uri="{FF2B5EF4-FFF2-40B4-BE49-F238E27FC236}">
                <a16:creationId xmlns:a16="http://schemas.microsoft.com/office/drawing/2014/main" id="{FF836436-DA37-4427-AF0D-08A0A324D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9" t="808" r="15152" b="-808"/>
          <a:stretch/>
        </p:blipFill>
        <p:spPr bwMode="auto">
          <a:xfrm>
            <a:off x="6352482" y="3104584"/>
            <a:ext cx="2349547" cy="294826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AAF3684-F10F-4459-8497-F713B9EDEC4A}"/>
              </a:ext>
            </a:extLst>
          </p:cNvPr>
          <p:cNvGrpSpPr/>
          <p:nvPr/>
        </p:nvGrpSpPr>
        <p:grpSpPr>
          <a:xfrm>
            <a:off x="2433234" y="4028414"/>
            <a:ext cx="3536983" cy="2829586"/>
            <a:chOff x="2433234" y="4028414"/>
            <a:chExt cx="3536983" cy="2829586"/>
          </a:xfrm>
        </p:grpSpPr>
        <p:pic>
          <p:nvPicPr>
            <p:cNvPr id="18440" name="Picture 8">
              <a:extLst>
                <a:ext uri="{FF2B5EF4-FFF2-40B4-BE49-F238E27FC236}">
                  <a16:creationId xmlns:a16="http://schemas.microsoft.com/office/drawing/2014/main" id="{C2DE432C-7747-433E-81C5-E03FCC9F5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3234" y="4028414"/>
              <a:ext cx="3536983" cy="282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23AC04-45F8-413F-8BD5-0DA4EDDAFE47}"/>
                </a:ext>
              </a:extLst>
            </p:cNvPr>
            <p:cNvSpPr txBox="1"/>
            <p:nvPr/>
          </p:nvSpPr>
          <p:spPr>
            <a:xfrm>
              <a:off x="4443413" y="4754076"/>
              <a:ext cx="138622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3200" dirty="0">
                  <a:solidFill>
                    <a:srgbClr val="0000C0"/>
                  </a:solidFill>
                </a:rPr>
                <a:t>2.725K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17638CB-4F43-4138-A4A6-7D2158B8A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6686" y="5110163"/>
              <a:ext cx="386727" cy="247709"/>
            </a:xfrm>
            <a:prstGeom prst="line">
              <a:avLst/>
            </a:prstGeom>
            <a:ln w="28575">
              <a:solidFill>
                <a:srgbClr val="2C0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0754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00"/>
    </mc:Choice>
    <mc:Fallback xmlns="">
      <p:transition spd="slow" advTm="4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2DE0D66D-AD11-446D-A63A-A3BF8FCD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845" y="74612"/>
            <a:ext cx="6096001" cy="306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BBE196C-407D-4C81-8A0F-8E9CAC84EFDE}"/>
              </a:ext>
            </a:extLst>
          </p:cNvPr>
          <p:cNvGrpSpPr/>
          <p:nvPr/>
        </p:nvGrpSpPr>
        <p:grpSpPr>
          <a:xfrm>
            <a:off x="1199441" y="3158490"/>
            <a:ext cx="8094664" cy="3714750"/>
            <a:chOff x="1199441" y="3143250"/>
            <a:chExt cx="8094664" cy="37147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CA1698-11FB-4380-9DDB-2C09DF2853FB}"/>
                </a:ext>
              </a:extLst>
            </p:cNvPr>
            <p:cNvSpPr txBox="1"/>
            <p:nvPr/>
          </p:nvSpPr>
          <p:spPr>
            <a:xfrm>
              <a:off x="1199441" y="6150114"/>
              <a:ext cx="645762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2000" dirty="0"/>
                <a:t>CMB dipole image source:</a:t>
              </a:r>
            </a:p>
            <a:p>
              <a:r>
                <a:rPr lang="en-CA" sz="2000" dirty="0">
                  <a:hlinkClick r:id="rId4"/>
                </a:rPr>
                <a:t>https://asd.gsfc.nasa.gov/archive/mather/cobe/science.html</a:t>
              </a:r>
              <a:endParaRPr lang="en-CA" sz="2000" dirty="0"/>
            </a:p>
          </p:txBody>
        </p:sp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011DB42A-2A1A-44F3-9E15-F5311B34C5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720" b="31076" l="5556" r="94184">
                          <a14:foregroundMark x1="11458" y1="13542" x2="8941" y2="18634"/>
                          <a14:foregroundMark x1="8941" y1="18634" x2="9549" y2="19213"/>
                          <a14:foregroundMark x1="35677" y1="7697" x2="44184" y2="3356"/>
                          <a14:foregroundMark x1="44184" y1="3356" x2="53038" y2="2720"/>
                          <a14:foregroundMark x1="53038" y1="2720" x2="55122" y2="2720"/>
                          <a14:foregroundMark x1="88281" y1="12269" x2="91406" y2="16898"/>
                          <a14:foregroundMark x1="91406" y1="16898" x2="89757" y2="20833"/>
                          <a14:foregroundMark x1="44855" y1="31291" x2="54601" y2="31192"/>
                          <a14:foregroundMark x1="54601" y1="31192" x2="62066" y2="29688"/>
                          <a14:foregroundMark x1="62066" y1="29688" x2="63542" y2="29688"/>
                          <a14:foregroundMark x1="5974" y1="15689" x2="9288" y2="19213"/>
                          <a14:foregroundMark x1="94184" y1="15741" x2="94184" y2="17766"/>
                          <a14:backgroundMark x1="5382" y1="15220" x2="5295" y2="15625"/>
                          <a14:backgroundMark x1="43056" y1="31539" x2="44618" y2="315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650"/>
            <a:stretch/>
          </p:blipFill>
          <p:spPr bwMode="auto">
            <a:xfrm>
              <a:off x="2381587" y="3143250"/>
              <a:ext cx="6912518" cy="3561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0B5422-6353-46B7-9408-904A9921AE69}"/>
              </a:ext>
            </a:extLst>
          </p:cNvPr>
          <p:cNvGrpSpPr/>
          <p:nvPr/>
        </p:nvGrpSpPr>
        <p:grpSpPr>
          <a:xfrm>
            <a:off x="0" y="4691221"/>
            <a:ext cx="4248150" cy="1323439"/>
            <a:chOff x="0" y="4691221"/>
            <a:chExt cx="4248150" cy="132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ED77F7-5D45-426B-89B2-1EDE47B66734}"/>
                    </a:ext>
                  </a:extLst>
                </p:cNvPr>
                <p:cNvSpPr txBox="1"/>
                <p:nvPr/>
              </p:nvSpPr>
              <p:spPr>
                <a:xfrm>
                  <a:off x="0" y="4691221"/>
                  <a:ext cx="2554995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+3.36 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𝑚𝐾</m:t>
                        </m:r>
                      </m:oMath>
                    </m:oMathPara>
                  </a14:m>
                  <a:endParaRPr lang="en-CA" sz="4000" dirty="0"/>
                </a:p>
                <a:p>
                  <a:pPr algn="ctr"/>
                  <a:r>
                    <a:rPr lang="en-CA" sz="4000" dirty="0"/>
                    <a:t>(blueshift)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ED77F7-5D45-426B-89B2-1EDE47B667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691221"/>
                  <a:ext cx="2554995" cy="1323439"/>
                </a:xfrm>
                <a:prstGeom prst="rect">
                  <a:avLst/>
                </a:prstGeom>
                <a:blipFill>
                  <a:blip r:embed="rId7"/>
                  <a:stretch>
                    <a:fillRect l="-3341" r="-3103" b="-1889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82C7F4-7C13-4557-870E-08A752A0C026}"/>
                </a:ext>
              </a:extLst>
            </p:cNvPr>
            <p:cNvCxnSpPr/>
            <p:nvPr/>
          </p:nvCxnSpPr>
          <p:spPr>
            <a:xfrm flipV="1">
              <a:off x="2381587" y="5342989"/>
              <a:ext cx="1866563" cy="33391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930341-36B4-46AE-B34C-4A911323161E}"/>
              </a:ext>
            </a:extLst>
          </p:cNvPr>
          <p:cNvGrpSpPr/>
          <p:nvPr/>
        </p:nvGrpSpPr>
        <p:grpSpPr>
          <a:xfrm>
            <a:off x="7332190" y="3429000"/>
            <a:ext cx="4421558" cy="1323439"/>
            <a:chOff x="7332190" y="3429000"/>
            <a:chExt cx="4421558" cy="132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92F64F3-8833-41D0-AB42-B3F040A79D97}"/>
                    </a:ext>
                  </a:extLst>
                </p:cNvPr>
                <p:cNvSpPr txBox="1"/>
                <p:nvPr/>
              </p:nvSpPr>
              <p:spPr>
                <a:xfrm>
                  <a:off x="9198753" y="3429000"/>
                  <a:ext cx="2554995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−3.36 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𝑚𝐾</m:t>
                        </m:r>
                      </m:oMath>
                    </m:oMathPara>
                  </a14:m>
                  <a:endParaRPr lang="en-CA" sz="4000" dirty="0"/>
                </a:p>
                <a:p>
                  <a:pPr algn="ctr"/>
                  <a:r>
                    <a:rPr lang="en-CA" sz="4000" dirty="0"/>
                    <a:t>(redshift)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92F64F3-8833-41D0-AB42-B3F040A79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753" y="3429000"/>
                  <a:ext cx="2554995" cy="1323439"/>
                </a:xfrm>
                <a:prstGeom prst="rect">
                  <a:avLst/>
                </a:prstGeom>
                <a:blipFill>
                  <a:blip r:embed="rId8"/>
                  <a:stretch>
                    <a:fillRect b="-184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758B65-D8CB-403A-95A0-DFEF6CA22C20}"/>
                </a:ext>
              </a:extLst>
            </p:cNvPr>
            <p:cNvCxnSpPr/>
            <p:nvPr/>
          </p:nvCxnSpPr>
          <p:spPr>
            <a:xfrm flipV="1">
              <a:off x="7332190" y="4061932"/>
              <a:ext cx="1866563" cy="33391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F0F5E7-833F-47BB-963D-486B749354B5}"/>
                  </a:ext>
                </a:extLst>
              </p:cNvPr>
              <p:cNvSpPr txBox="1"/>
              <p:nvPr/>
            </p:nvSpPr>
            <p:spPr>
              <a:xfrm>
                <a:off x="9160653" y="293558"/>
                <a:ext cx="2859002" cy="25545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b="0" dirty="0"/>
                  <a:t>Motion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~368 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CA" sz="4000" dirty="0"/>
              </a:p>
              <a:p>
                <a:pPr algn="ctr"/>
                <a:r>
                  <a:rPr lang="en-CA" sz="4000" dirty="0"/>
                  <a:t>Relative to CMB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F0F5E7-833F-47BB-963D-486B74935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653" y="293558"/>
                <a:ext cx="2859002" cy="2554545"/>
              </a:xfrm>
              <a:prstGeom prst="rect">
                <a:avLst/>
              </a:prstGeom>
              <a:blipFill>
                <a:blip r:embed="rId9"/>
                <a:stretch>
                  <a:fillRect l="-421" t="-3529" b="-847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4156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43"/>
    </mc:Choice>
    <mc:Fallback xmlns="">
      <p:transition spd="slow" advTm="32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4213174-B64B-478D-9116-C1A5233F2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20" b="31076" l="5556" r="94184">
                        <a14:foregroundMark x1="11458" y1="13542" x2="8941" y2="18634"/>
                        <a14:foregroundMark x1="8941" y1="18634" x2="9549" y2="19213"/>
                        <a14:foregroundMark x1="35677" y1="7697" x2="44184" y2="3356"/>
                        <a14:foregroundMark x1="44184" y1="3356" x2="53038" y2="2720"/>
                        <a14:foregroundMark x1="53038" y1="2720" x2="55122" y2="2720"/>
                        <a14:foregroundMark x1="88281" y1="12269" x2="91406" y2="16898"/>
                        <a14:foregroundMark x1="91406" y1="16898" x2="89757" y2="20833"/>
                        <a14:foregroundMark x1="44855" y1="31291" x2="54601" y2="31192"/>
                        <a14:foregroundMark x1="54601" y1="31192" x2="62066" y2="29688"/>
                        <a14:foregroundMark x1="62066" y1="29688" x2="63542" y2="29688"/>
                        <a14:foregroundMark x1="5974" y1="15689" x2="9288" y2="19213"/>
                        <a14:foregroundMark x1="94184" y1="15741" x2="94184" y2="17766"/>
                        <a14:backgroundMark x1="5382" y1="15220" x2="5295" y2="15625"/>
                        <a14:backgroundMark x1="43056" y1="31539" x2="44618" y2="31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5650"/>
          <a:stretch/>
        </p:blipFill>
        <p:spPr bwMode="auto">
          <a:xfrm>
            <a:off x="2117484" y="0"/>
            <a:ext cx="6912518" cy="356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ull-sky image derived from Planck spacecraft data">
            <a:extLst>
              <a:ext uri="{FF2B5EF4-FFF2-40B4-BE49-F238E27FC236}">
                <a16:creationId xmlns:a16="http://schemas.microsoft.com/office/drawing/2014/main" id="{2DBE8796-E667-465E-9A0D-94CC6DAE7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895" y="3561704"/>
            <a:ext cx="6113696" cy="305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AF548B8-1B2A-470B-A313-8B8C3E32A6CC}"/>
              </a:ext>
            </a:extLst>
          </p:cNvPr>
          <p:cNvGrpSpPr/>
          <p:nvPr/>
        </p:nvGrpSpPr>
        <p:grpSpPr>
          <a:xfrm>
            <a:off x="136284" y="1447800"/>
            <a:ext cx="2721216" cy="4095750"/>
            <a:chOff x="136284" y="1447800"/>
            <a:chExt cx="2721216" cy="4095750"/>
          </a:xfrm>
        </p:grpSpPr>
        <p:sp>
          <p:nvSpPr>
            <p:cNvPr id="7" name="Arrow: Curved Right 6">
              <a:extLst>
                <a:ext uri="{FF2B5EF4-FFF2-40B4-BE49-F238E27FC236}">
                  <a16:creationId xmlns:a16="http://schemas.microsoft.com/office/drawing/2014/main" id="{4B433EFD-6CCE-402D-87FC-2E864B987E82}"/>
                </a:ext>
              </a:extLst>
            </p:cNvPr>
            <p:cNvSpPr/>
            <p:nvPr/>
          </p:nvSpPr>
          <p:spPr>
            <a:xfrm>
              <a:off x="956582" y="1447800"/>
              <a:ext cx="1160902" cy="4095750"/>
            </a:xfrm>
            <a:prstGeom prst="curvedRightArrow">
              <a:avLst>
                <a:gd name="adj1" fmla="val 51679"/>
                <a:gd name="adj2" fmla="val 94661"/>
                <a:gd name="adj3" fmla="val 25000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6E0C79-3116-47DC-A71A-2B2ADFB5CED0}"/>
                </a:ext>
              </a:extLst>
            </p:cNvPr>
            <p:cNvSpPr txBox="1"/>
            <p:nvPr/>
          </p:nvSpPr>
          <p:spPr>
            <a:xfrm>
              <a:off x="136284" y="2644170"/>
              <a:ext cx="2721216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/>
                <a:t>Subtract dipole + radiation from stars</a:t>
              </a:r>
              <a:endParaRPr lang="en-CA" sz="32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4DFF63-0F65-458D-B56B-864E89C34251}"/>
              </a:ext>
            </a:extLst>
          </p:cNvPr>
          <p:cNvSpPr txBox="1"/>
          <p:nvPr/>
        </p:nvSpPr>
        <p:spPr>
          <a:xfrm>
            <a:off x="8981924" y="3935966"/>
            <a:ext cx="32261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(Image acquired by Planck Spacecraft in 2009-2013)</a:t>
            </a:r>
            <a:endParaRPr lang="en-CA" sz="3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101A56-7860-4966-8C96-7661F4211ACE}"/>
              </a:ext>
            </a:extLst>
          </p:cNvPr>
          <p:cNvGrpSpPr/>
          <p:nvPr/>
        </p:nvGrpSpPr>
        <p:grpSpPr>
          <a:xfrm>
            <a:off x="6501656" y="1992044"/>
            <a:ext cx="5371618" cy="1959535"/>
            <a:chOff x="6501656" y="1992044"/>
            <a:chExt cx="5371618" cy="19595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90A96A-D65E-41B5-9C67-834E84E0E4B3}"/>
                </a:ext>
              </a:extLst>
            </p:cNvPr>
            <p:cNvSpPr txBox="1"/>
            <p:nvPr/>
          </p:nvSpPr>
          <p:spPr>
            <a:xfrm>
              <a:off x="9030002" y="1992044"/>
              <a:ext cx="2843272" cy="156966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CA" sz="4800" b="0" i="0" dirty="0">
                  <a:solidFill>
                    <a:srgbClr val="202122"/>
                  </a:solidFill>
                  <a:effectLst/>
                </a:rPr>
                <a:t>2.72548 ± 0.00057 K</a:t>
              </a:r>
              <a:endParaRPr lang="en-CA" sz="48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393317B-2F18-4F8D-A326-BB7CF72750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7714" y="2922034"/>
              <a:ext cx="1192288" cy="37633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45C7165-0447-495F-9B67-30F7A679C115}"/>
                </a:ext>
              </a:extLst>
            </p:cNvPr>
            <p:cNvSpPr/>
            <p:nvPr/>
          </p:nvSpPr>
          <p:spPr>
            <a:xfrm rot="17619583">
              <a:off x="7503734" y="2465876"/>
              <a:ext cx="483625" cy="2487782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963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11"/>
    </mc:Choice>
    <mc:Fallback xmlns="">
      <p:transition spd="slow" advTm="19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C7E2E3-C5F6-41FF-A2A9-0B56630F2FB6}"/>
              </a:ext>
            </a:extLst>
          </p:cNvPr>
          <p:cNvSpPr txBox="1"/>
          <p:nvPr/>
        </p:nvSpPr>
        <p:spPr>
          <a:xfrm>
            <a:off x="35831" y="61992"/>
            <a:ext cx="12094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Cosmic Microwave Background (CMB) Radiation</a:t>
            </a:r>
            <a:endParaRPr lang="en-CA" sz="4800" dirty="0"/>
          </a:p>
        </p:txBody>
      </p:sp>
      <p:pic>
        <p:nvPicPr>
          <p:cNvPr id="16388" name="Picture 4" descr="Full-sky image derived from Planck spacecraft data">
            <a:extLst>
              <a:ext uri="{FF2B5EF4-FFF2-40B4-BE49-F238E27FC236}">
                <a16:creationId xmlns:a16="http://schemas.microsoft.com/office/drawing/2014/main" id="{B29B29C9-4276-4386-A776-0E70D2047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14" y="1487839"/>
            <a:ext cx="6113696" cy="305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A5A634-EDB0-4534-A665-510919140AAE}"/>
              </a:ext>
            </a:extLst>
          </p:cNvPr>
          <p:cNvSpPr txBox="1"/>
          <p:nvPr/>
        </p:nvSpPr>
        <p:spPr>
          <a:xfrm>
            <a:off x="5863552" y="5256074"/>
            <a:ext cx="62664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CMB as seen from the Planck satellite.</a:t>
            </a:r>
          </a:p>
          <a:p>
            <a:pPr algn="l"/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Credit: European Space Agency (ESA)</a:t>
            </a:r>
          </a:p>
          <a:p>
            <a:r>
              <a:rPr lang="en-GB" sz="1600" b="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5"/>
              </a:rPr>
              <a:t>https://www.esa.int/ESA_Multimedia/Images/2013/03/Planck_CMB</a:t>
            </a:r>
            <a:endParaRPr lang="en-CA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FB870-28F9-46D9-AAC9-2D126EA10503}"/>
              </a:ext>
            </a:extLst>
          </p:cNvPr>
          <p:cNvSpPr txBox="1"/>
          <p:nvPr/>
        </p:nvSpPr>
        <p:spPr>
          <a:xfrm>
            <a:off x="97823" y="2114259"/>
            <a:ext cx="56839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Strong evidence of The Big Bang Theory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876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06"/>
    </mc:Choice>
    <mc:Fallback xmlns="">
      <p:transition spd="slow" advTm="29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23951-3D9E-4003-83F3-389D11B22BBC}"/>
              </a:ext>
            </a:extLst>
          </p:cNvPr>
          <p:cNvSpPr txBox="1"/>
          <p:nvPr/>
        </p:nvSpPr>
        <p:spPr>
          <a:xfrm>
            <a:off x="389326" y="5162550"/>
            <a:ext cx="114514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1970s: Big Bang Theory reaches widespread acceptance as the main theory of cosmology. </a:t>
            </a:r>
            <a:endParaRPr lang="en-CA" sz="4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B1C4357-6A8A-4971-8B21-4C04C3E956DA}"/>
              </a:ext>
            </a:extLst>
          </p:cNvPr>
          <p:cNvGrpSpPr/>
          <p:nvPr/>
        </p:nvGrpSpPr>
        <p:grpSpPr>
          <a:xfrm>
            <a:off x="448585" y="-15604"/>
            <a:ext cx="5221708" cy="5008988"/>
            <a:chOff x="448585" y="-15604"/>
            <a:chExt cx="5221708" cy="5008988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D35693E4-879E-4A82-9F36-529C117296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174" b="89816" l="3857" r="95592">
                          <a14:foregroundMark x1="11570" y1="32387" x2="25344" y2="16194"/>
                          <a14:foregroundMark x1="25344" y1="16194" x2="40909" y2="14691"/>
                          <a14:foregroundMark x1="40909" y1="14691" x2="54132" y2="17028"/>
                          <a14:foregroundMark x1="54132" y1="17028" x2="75895" y2="34057"/>
                          <a14:foregroundMark x1="75895" y1="34057" x2="85399" y2="46411"/>
                          <a14:foregroundMark x1="85399" y1="46411" x2="88705" y2="65776"/>
                          <a14:foregroundMark x1="88705" y1="65776" x2="78788" y2="81636"/>
                          <a14:foregroundMark x1="78788" y1="81636" x2="49725" y2="79800"/>
                          <a14:foregroundMark x1="49725" y1="79800" x2="28512" y2="68280"/>
                          <a14:foregroundMark x1="28512" y1="68280" x2="18457" y2="55426"/>
                          <a14:foregroundMark x1="18457" y1="55426" x2="10744" y2="37563"/>
                          <a14:foregroundMark x1="10744" y1="37563" x2="10744" y2="37062"/>
                          <a14:foregroundMark x1="10744" y1="25209" x2="27410" y2="11853"/>
                          <a14:foregroundMark x1="27410" y1="11853" x2="41047" y2="11853"/>
                          <a14:foregroundMark x1="42287" y1="11853" x2="63636" y2="18197"/>
                          <a14:foregroundMark x1="63636" y1="18197" x2="69835" y2="22371"/>
                          <a14:foregroundMark x1="69835" y1="22371" x2="88567" y2="41402"/>
                          <a14:foregroundMark x1="88567" y1="41402" x2="92700" y2="49082"/>
                          <a14:foregroundMark x1="90358" y1="63940" x2="84435" y2="83306"/>
                          <a14:foregroundMark x1="84435" y1="83306" x2="81267" y2="87312"/>
                          <a14:foregroundMark x1="17080" y1="17028" x2="6612" y2="28381"/>
                          <a14:foregroundMark x1="6612" y1="28381" x2="10055" y2="45242"/>
                          <a14:foregroundMark x1="10055" y1="45242" x2="43939" y2="83639"/>
                          <a14:foregroundMark x1="43939" y1="83639" x2="65289" y2="90484"/>
                          <a14:foregroundMark x1="65289" y1="90484" x2="76584" y2="88314"/>
                          <a14:foregroundMark x1="85262" y1="85977" x2="77410" y2="90651"/>
                          <a14:foregroundMark x1="11019" y1="19199" x2="31956" y2="7012"/>
                          <a14:foregroundMark x1="31956" y1="7012" x2="48072" y2="8347"/>
                          <a14:foregroundMark x1="48072" y1="8347" x2="83333" y2="30217"/>
                          <a14:foregroundMark x1="83333" y1="30217" x2="95179" y2="52421"/>
                          <a14:foregroundMark x1="95179" y1="52421" x2="91873" y2="76127"/>
                          <a14:foregroundMark x1="91873" y1="76127" x2="68595" y2="91486"/>
                          <a14:foregroundMark x1="68595" y1="91486" x2="52893" y2="88815"/>
                          <a14:foregroundMark x1="52893" y1="88815" x2="22590" y2="70284"/>
                          <a14:foregroundMark x1="22590" y1="70284" x2="6749" y2="50584"/>
                          <a14:foregroundMark x1="6749" y1="50584" x2="4132" y2="34224"/>
                          <a14:foregroundMark x1="4132" y1="34224" x2="7438" y2="23539"/>
                          <a14:foregroundMark x1="27961" y1="7179" x2="9091" y2="16861"/>
                          <a14:foregroundMark x1="9091" y1="16861" x2="4270" y2="37396"/>
                          <a14:foregroundMark x1="4270" y1="37396" x2="12948" y2="65609"/>
                          <a14:foregroundMark x1="12948" y1="65609" x2="57713" y2="92154"/>
                          <a14:foregroundMark x1="57713" y1="92154" x2="74793" y2="94658"/>
                          <a14:foregroundMark x1="74793" y1="94658" x2="88843" y2="90317"/>
                          <a14:foregroundMark x1="88843" y1="90317" x2="96832" y2="68280"/>
                          <a14:foregroundMark x1="96832" y1="68280" x2="97245" y2="52087"/>
                          <a14:foregroundMark x1="97245" y1="52087" x2="80716" y2="26711"/>
                          <a14:foregroundMark x1="80716" y1="26711" x2="57025" y2="12354"/>
                          <a14:foregroundMark x1="57025" y1="12354" x2="22727" y2="6678"/>
                          <a14:foregroundMark x1="58127" y1="8681" x2="87741" y2="34558"/>
                          <a14:foregroundMark x1="87741" y1="34558" x2="90909" y2="39232"/>
                          <a14:foregroundMark x1="93251" y1="38397" x2="56336" y2="7012"/>
                          <a14:foregroundMark x1="56336" y1="7012" x2="12121" y2="9182"/>
                          <a14:foregroundMark x1="12121" y1="9182" x2="5647" y2="16861"/>
                          <a14:foregroundMark x1="26997" y1="7179" x2="39252" y2="4633"/>
                          <a14:foregroundMark x1="46556" y1="4271" x2="50275" y2="4341"/>
                          <a14:foregroundMark x1="94766" y1="41736" x2="95592" y2="65609"/>
                          <a14:backgroundMark x1="24656" y1="3005" x2="54959" y2="15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091" y="-15604"/>
              <a:ext cx="4394446" cy="3625721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3FAE992-DF85-48EE-A2A3-6DE73536780F}"/>
                </a:ext>
              </a:extLst>
            </p:cNvPr>
            <p:cNvGrpSpPr/>
            <p:nvPr/>
          </p:nvGrpSpPr>
          <p:grpSpPr>
            <a:xfrm>
              <a:off x="448585" y="2680725"/>
              <a:ext cx="5221708" cy="1496550"/>
              <a:chOff x="3739577" y="1104770"/>
              <a:chExt cx="7812505" cy="223907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1D80125-BDD1-4B5D-8927-4BD48F55277B}"/>
                  </a:ext>
                </a:extLst>
              </p:cNvPr>
              <p:cNvGrpSpPr/>
              <p:nvPr/>
            </p:nvGrpSpPr>
            <p:grpSpPr>
              <a:xfrm>
                <a:off x="4506204" y="1591983"/>
                <a:ext cx="6365405" cy="1398864"/>
                <a:chOff x="4506204" y="514350"/>
                <a:chExt cx="6365405" cy="6172200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16BCFFDA-C64F-40C3-A295-8CAC1EBA1526}"/>
                    </a:ext>
                  </a:extLst>
                </p:cNvPr>
                <p:cNvCxnSpPr/>
                <p:nvPr/>
              </p:nvCxnSpPr>
              <p:spPr>
                <a:xfrm>
                  <a:off x="6690303" y="514350"/>
                  <a:ext cx="0" cy="61722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DEC413B1-40F7-4E95-8A4A-2FEF8CCB082E}"/>
                    </a:ext>
                  </a:extLst>
                </p:cNvPr>
                <p:cNvCxnSpPr/>
                <p:nvPr/>
              </p:nvCxnSpPr>
              <p:spPr>
                <a:xfrm>
                  <a:off x="10871609" y="514350"/>
                  <a:ext cx="0" cy="61722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E6ED80FB-C0A8-4199-81B2-4F07BF47CD98}"/>
                    </a:ext>
                  </a:extLst>
                </p:cNvPr>
                <p:cNvCxnSpPr/>
                <p:nvPr/>
              </p:nvCxnSpPr>
              <p:spPr>
                <a:xfrm>
                  <a:off x="5185759" y="514350"/>
                  <a:ext cx="0" cy="61722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57A4C71-F825-439C-979E-81F36F4EE9A5}"/>
                    </a:ext>
                  </a:extLst>
                </p:cNvPr>
                <p:cNvCxnSpPr/>
                <p:nvPr/>
              </p:nvCxnSpPr>
              <p:spPr>
                <a:xfrm>
                  <a:off x="4506204" y="514350"/>
                  <a:ext cx="0" cy="61722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A9DA940-99DF-44A5-A98C-B296C3662670}"/>
                  </a:ext>
                </a:extLst>
              </p:cNvPr>
              <p:cNvGrpSpPr/>
              <p:nvPr/>
            </p:nvGrpSpPr>
            <p:grpSpPr>
              <a:xfrm>
                <a:off x="3739577" y="1104770"/>
                <a:ext cx="7812505" cy="928800"/>
                <a:chOff x="3739577" y="1104770"/>
                <a:chExt cx="7812505" cy="928800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F9CB4BD6-E31D-438B-9FCD-BC55D30375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945" t="5498" r="4753" b="77422"/>
                <a:stretch/>
              </p:blipFill>
              <p:spPr>
                <a:xfrm>
                  <a:off x="3739577" y="1118411"/>
                  <a:ext cx="7812505" cy="898358"/>
                </a:xfrm>
                <a:prstGeom prst="rect">
                  <a:avLst/>
                </a:prstGeom>
              </p:spPr>
            </p:pic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1811366-F460-4087-9F9F-910AFEBB23A9}"/>
                    </a:ext>
                  </a:extLst>
                </p:cNvPr>
                <p:cNvGrpSpPr/>
                <p:nvPr/>
              </p:nvGrpSpPr>
              <p:grpSpPr>
                <a:xfrm>
                  <a:off x="4455049" y="1104770"/>
                  <a:ext cx="6486001" cy="928800"/>
                  <a:chOff x="4455049" y="2155824"/>
                  <a:chExt cx="6486001" cy="939046"/>
                </a:xfrm>
              </p:grpSpPr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7A88242A-0962-4AA7-AF41-649D4CFD07D3}"/>
                      </a:ext>
                    </a:extLst>
                  </p:cNvPr>
                  <p:cNvSpPr/>
                  <p:nvPr/>
                </p:nvSpPr>
                <p:spPr>
                  <a:xfrm>
                    <a:off x="10826750" y="2155825"/>
                    <a:ext cx="114300" cy="93904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softEdge rad="3175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975FD7FC-65A5-4923-830E-36F863723BB7}"/>
                      </a:ext>
                    </a:extLst>
                  </p:cNvPr>
                  <p:cNvSpPr/>
                  <p:nvPr/>
                </p:nvSpPr>
                <p:spPr>
                  <a:xfrm>
                    <a:off x="6624003" y="2155825"/>
                    <a:ext cx="104400" cy="93904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softEdge rad="3175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9BA2FEA3-01DD-4E49-84FF-F54872878B89}"/>
                      </a:ext>
                    </a:extLst>
                  </p:cNvPr>
                  <p:cNvSpPr/>
                  <p:nvPr/>
                </p:nvSpPr>
                <p:spPr>
                  <a:xfrm>
                    <a:off x="4455049" y="2155824"/>
                    <a:ext cx="84741" cy="93904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softEdge rad="3175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4A73140E-FE4D-45C8-814A-8F5CFBF857C4}"/>
                      </a:ext>
                    </a:extLst>
                  </p:cNvPr>
                  <p:cNvSpPr/>
                  <p:nvPr/>
                </p:nvSpPr>
                <p:spPr>
                  <a:xfrm>
                    <a:off x="5128149" y="2155824"/>
                    <a:ext cx="84741" cy="93904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softEdge rad="3175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68FA999-A9A2-49B8-9601-385589CEF1B8}"/>
                  </a:ext>
                </a:extLst>
              </p:cNvPr>
              <p:cNvGrpSpPr/>
              <p:nvPr/>
            </p:nvGrpSpPr>
            <p:grpSpPr>
              <a:xfrm>
                <a:off x="3739577" y="2226520"/>
                <a:ext cx="7812505" cy="1117326"/>
                <a:chOff x="3739577" y="5266016"/>
                <a:chExt cx="7812505" cy="1117326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E3CAC64E-DE6B-4402-8062-71A6CB521A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945" t="5498" r="4753" b="77422"/>
                <a:stretch/>
              </p:blipFill>
              <p:spPr>
                <a:xfrm>
                  <a:off x="3739577" y="5473005"/>
                  <a:ext cx="7812505" cy="898358"/>
                </a:xfrm>
                <a:prstGeom prst="rect">
                  <a:avLst/>
                </a:prstGeom>
              </p:spPr>
            </p:pic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60CEE94-DC40-4CB1-B183-AF3117FBDD0B}"/>
                    </a:ext>
                  </a:extLst>
                </p:cNvPr>
                <p:cNvGrpSpPr/>
                <p:nvPr/>
              </p:nvGrpSpPr>
              <p:grpSpPr>
                <a:xfrm>
                  <a:off x="4743805" y="5454542"/>
                  <a:ext cx="6486001" cy="928800"/>
                  <a:chOff x="4455049" y="2155824"/>
                  <a:chExt cx="6486001" cy="939046"/>
                </a:xfrm>
              </p:grpSpPr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5312A2B4-D744-48F5-A8BF-BE279C1C165C}"/>
                      </a:ext>
                    </a:extLst>
                  </p:cNvPr>
                  <p:cNvSpPr/>
                  <p:nvPr/>
                </p:nvSpPr>
                <p:spPr>
                  <a:xfrm>
                    <a:off x="10826750" y="2155825"/>
                    <a:ext cx="114300" cy="93904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softEdge rad="3175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C1D714FF-0C44-47B9-9C8E-1E7BFBA43F44}"/>
                      </a:ext>
                    </a:extLst>
                  </p:cNvPr>
                  <p:cNvSpPr/>
                  <p:nvPr/>
                </p:nvSpPr>
                <p:spPr>
                  <a:xfrm>
                    <a:off x="6624003" y="2155825"/>
                    <a:ext cx="104400" cy="93904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softEdge rad="3175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4212B9FE-FF0E-423D-86F7-97D384687905}"/>
                      </a:ext>
                    </a:extLst>
                  </p:cNvPr>
                  <p:cNvSpPr/>
                  <p:nvPr/>
                </p:nvSpPr>
                <p:spPr>
                  <a:xfrm>
                    <a:off x="4455049" y="2155824"/>
                    <a:ext cx="84741" cy="93904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softEdge rad="3175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D319986C-6F36-474B-8C87-3B17845D4084}"/>
                      </a:ext>
                    </a:extLst>
                  </p:cNvPr>
                  <p:cNvSpPr/>
                  <p:nvPr/>
                </p:nvSpPr>
                <p:spPr>
                  <a:xfrm>
                    <a:off x="5128149" y="2155824"/>
                    <a:ext cx="84741" cy="93904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>
                    <a:softEdge rad="3175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788AEA4F-577C-425C-9FAD-ADF71E6D8E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01343" y="5266016"/>
                  <a:ext cx="308266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1ABF56BA-6187-4E29-AD3D-29E6BF1468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28243" y="5266016"/>
                  <a:ext cx="308266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588C46F6-CFFB-497B-9C2E-B17B273EFE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9944" y="5266016"/>
                  <a:ext cx="308266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34B63419-D09E-40C1-9C0F-F0CC32F11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6247" y="5266016"/>
                  <a:ext cx="308266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C57BF2-976B-4865-88BC-6E01324F1385}"/>
                </a:ext>
              </a:extLst>
            </p:cNvPr>
            <p:cNvSpPr txBox="1"/>
            <p:nvPr/>
          </p:nvSpPr>
          <p:spPr>
            <a:xfrm>
              <a:off x="1228361" y="4285498"/>
              <a:ext cx="36621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Galactic Redshift</a:t>
              </a:r>
              <a:endParaRPr lang="en-CA" sz="40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7FA01BF-1EA1-4C42-8113-72C6E15FFB4E}"/>
              </a:ext>
            </a:extLst>
          </p:cNvPr>
          <p:cNvGrpSpPr/>
          <p:nvPr/>
        </p:nvGrpSpPr>
        <p:grpSpPr>
          <a:xfrm>
            <a:off x="6459443" y="971814"/>
            <a:ext cx="5425312" cy="4011460"/>
            <a:chOff x="6459443" y="971814"/>
            <a:chExt cx="5425312" cy="4011460"/>
          </a:xfrm>
        </p:grpSpPr>
        <p:pic>
          <p:nvPicPr>
            <p:cNvPr id="5" name="Picture 4" descr="Full-sky image derived from Planck spacecraft data">
              <a:extLst>
                <a:ext uri="{FF2B5EF4-FFF2-40B4-BE49-F238E27FC236}">
                  <a16:creationId xmlns:a16="http://schemas.microsoft.com/office/drawing/2014/main" id="{DFB59AED-79F9-4B96-8983-7F8ED95E7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59443" y="971814"/>
              <a:ext cx="5425312" cy="2712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BD918-F9F9-419B-A385-CA62D2D3FF7B}"/>
                </a:ext>
              </a:extLst>
            </p:cNvPr>
            <p:cNvSpPr txBox="1"/>
            <p:nvPr/>
          </p:nvSpPr>
          <p:spPr>
            <a:xfrm>
              <a:off x="7063336" y="3659835"/>
              <a:ext cx="408658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Cosmic Microwave Background</a:t>
              </a:r>
              <a:endParaRPr lang="en-CA" sz="40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7388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43"/>
    </mc:Choice>
    <mc:Fallback xmlns="">
      <p:transition spd="slow" advTm="23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72A49A-976E-4B65-81AF-97A2DC83E246}"/>
                  </a:ext>
                </a:extLst>
              </p:cNvPr>
              <p:cNvSpPr txBox="1"/>
              <p:nvPr/>
            </p:nvSpPr>
            <p:spPr>
              <a:xfrm>
                <a:off x="65477" y="57150"/>
                <a:ext cx="1111687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Discovery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sz="6000" dirty="0"/>
                  <a:t> may be non-zero.</a:t>
                </a:r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72A49A-976E-4B65-81AF-97A2DC83E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7" y="57150"/>
                <a:ext cx="11116874" cy="1015663"/>
              </a:xfrm>
              <a:prstGeom prst="rect">
                <a:avLst/>
              </a:prstGeom>
              <a:blipFill>
                <a:blip r:embed="rId3"/>
                <a:stretch>
                  <a:fillRect l="-3346" t="-17964" r="-49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46B0B2-FC69-431A-9D1A-7B33BE6BCFC1}"/>
                  </a:ext>
                </a:extLst>
              </p:cNvPr>
              <p:cNvSpPr txBox="1"/>
              <p:nvPr/>
            </p:nvSpPr>
            <p:spPr>
              <a:xfrm>
                <a:off x="308963" y="1333500"/>
                <a:ext cx="1157407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Not long after Hubble’s publication on galaxy redshift (1929)…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4800" dirty="0"/>
                  <a:t>It was generally assumed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8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4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dirty="0"/>
                  <a:t> </a:t>
                </a:r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46B0B2-FC69-431A-9D1A-7B33BE6BC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63" y="1333500"/>
                <a:ext cx="11574074" cy="2308324"/>
              </a:xfrm>
              <a:prstGeom prst="rect">
                <a:avLst/>
              </a:prstGeom>
              <a:blipFill>
                <a:blip r:embed="rId4"/>
                <a:stretch>
                  <a:fillRect l="-2424" t="-5820" r="-1001" b="-134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03251F-4D33-4C83-A6F8-15877B65E7E9}"/>
                  </a:ext>
                </a:extLst>
              </p:cNvPr>
              <p:cNvSpPr txBox="1"/>
              <p:nvPr/>
            </p:nvSpPr>
            <p:spPr>
              <a:xfrm>
                <a:off x="175612" y="3811012"/>
                <a:ext cx="1205448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In the 1990s, evidence was collected that shows the universe’s expansion is accelerating…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4800" dirty="0"/>
                  <a:t>Simplest explanation: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8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sz="4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4800" dirty="0"/>
                  <a:t> </a:t>
                </a:r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03251F-4D33-4C83-A6F8-15877B65E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12" y="3811012"/>
                <a:ext cx="12054487" cy="2308324"/>
              </a:xfrm>
              <a:prstGeom prst="rect">
                <a:avLst/>
              </a:prstGeom>
              <a:blipFill>
                <a:blip r:embed="rId5"/>
                <a:stretch>
                  <a:fillRect l="-2327" t="-5805" r="-1922" b="-131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72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56"/>
    </mc:Choice>
    <mc:Fallback xmlns="">
      <p:transition spd="slow" advTm="28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lky Way, Stars, Night Sky, Night, Starry Sky, Sky">
            <a:extLst>
              <a:ext uri="{FF2B5EF4-FFF2-40B4-BE49-F238E27FC236}">
                <a16:creationId xmlns:a16="http://schemas.microsoft.com/office/drawing/2014/main" id="{A9CA9410-879E-409D-8901-AEB9CDFFF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r="17917"/>
          <a:stretch/>
        </p:blipFill>
        <p:spPr bwMode="auto">
          <a:xfrm>
            <a:off x="1257300" y="300304"/>
            <a:ext cx="5867400" cy="5767387"/>
          </a:xfrm>
          <a:prstGeom prst="rect">
            <a:avLst/>
          </a:prstGeom>
          <a:noFill/>
          <a:effectLst>
            <a:softEdge rad="419100"/>
          </a:effectLst>
          <a:scene3d>
            <a:camera prst="isometricTopUp"/>
            <a:lightRig rig="threePt" dir="t"/>
          </a:scene3d>
          <a:sp3d prstMaterial="matte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ACC1875-4DE6-4A62-B0C7-11E109BB8511}"/>
              </a:ext>
            </a:extLst>
          </p:cNvPr>
          <p:cNvSpPr/>
          <p:nvPr/>
        </p:nvSpPr>
        <p:spPr>
          <a:xfrm>
            <a:off x="6105525" y="1252804"/>
            <a:ext cx="1143000" cy="1181100"/>
          </a:xfrm>
          <a:prstGeom prst="rightArrow">
            <a:avLst>
              <a:gd name="adj1" fmla="val 69355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726F3FF-D862-4718-86FB-0DC0C6BEF60B}"/>
              </a:ext>
            </a:extLst>
          </p:cNvPr>
          <p:cNvSpPr/>
          <p:nvPr/>
        </p:nvSpPr>
        <p:spPr>
          <a:xfrm flipH="1">
            <a:off x="1133475" y="3976954"/>
            <a:ext cx="1143000" cy="1181100"/>
          </a:xfrm>
          <a:prstGeom prst="rightArrow">
            <a:avLst>
              <a:gd name="adj1" fmla="val 69355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1E31D94-52E9-45F2-A1DD-EA213EE9167F}"/>
              </a:ext>
            </a:extLst>
          </p:cNvPr>
          <p:cNvSpPr/>
          <p:nvPr/>
        </p:nvSpPr>
        <p:spPr>
          <a:xfrm>
            <a:off x="6105525" y="3976954"/>
            <a:ext cx="1143000" cy="1181100"/>
          </a:xfrm>
          <a:prstGeom prst="rightArrow">
            <a:avLst>
              <a:gd name="adj1" fmla="val 69355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scene3d>
            <a:camera prst="isometricBottom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F061661-11D5-40D6-9AB7-E7FA9F92069E}"/>
              </a:ext>
            </a:extLst>
          </p:cNvPr>
          <p:cNvSpPr/>
          <p:nvPr/>
        </p:nvSpPr>
        <p:spPr>
          <a:xfrm flipH="1">
            <a:off x="1257300" y="1252804"/>
            <a:ext cx="1143000" cy="1181100"/>
          </a:xfrm>
          <a:prstGeom prst="rightArrow">
            <a:avLst>
              <a:gd name="adj1" fmla="val 69355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 w="38100"/>
          <a:scene3d>
            <a:camera prst="isometricBottom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AF0C5-A635-4343-93BB-70EF0DC19E49}"/>
              </a:ext>
            </a:extLst>
          </p:cNvPr>
          <p:cNvSpPr txBox="1"/>
          <p:nvPr/>
        </p:nvSpPr>
        <p:spPr>
          <a:xfrm>
            <a:off x="681706" y="5482172"/>
            <a:ext cx="7018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Infinite Universe</a:t>
            </a:r>
            <a:endParaRPr lang="en-CA" sz="8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3B0FF3-20F4-4596-A062-AD886F63191C}"/>
              </a:ext>
            </a:extLst>
          </p:cNvPr>
          <p:cNvSpPr/>
          <p:nvPr/>
        </p:nvSpPr>
        <p:spPr>
          <a:xfrm>
            <a:off x="1419225" y="-385496"/>
            <a:ext cx="5543550" cy="5543550"/>
          </a:xfrm>
          <a:prstGeom prst="rect">
            <a:avLst/>
          </a:prstGeom>
          <a:solidFill>
            <a:srgbClr val="FF3399">
              <a:alpha val="46000"/>
            </a:srgb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F434A9-F009-4280-A0FE-FEDEA2B3D9CF}"/>
                  </a:ext>
                </a:extLst>
              </p:cNvPr>
              <p:cNvSpPr txBox="1"/>
              <p:nvPr/>
            </p:nvSpPr>
            <p:spPr>
              <a:xfrm>
                <a:off x="6818542" y="52389"/>
                <a:ext cx="4997910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00" dirty="0">
                    <a:solidFill>
                      <a:srgbClr val="FF3399"/>
                    </a:solidFill>
                  </a:rPr>
                  <a:t>uniform mass density </a:t>
                </a:r>
                <a14:m>
                  <m:oMath xmlns:m="http://schemas.openxmlformats.org/officeDocument/2006/math">
                    <m:r>
                      <a:rPr lang="en-GB" sz="6600" b="0" i="1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CA" sz="6600" dirty="0">
                  <a:solidFill>
                    <a:srgbClr val="FF3399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F434A9-F009-4280-A0FE-FEDEA2B3D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542" y="52389"/>
                <a:ext cx="4997910" cy="2123658"/>
              </a:xfrm>
              <a:prstGeom prst="rect">
                <a:avLst/>
              </a:prstGeom>
              <a:blipFill>
                <a:blip r:embed="rId4"/>
                <a:stretch>
                  <a:fillRect l="-6593" t="-10057" r="-10379" b="-212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8218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96"/>
    </mc:Choice>
    <mc:Fallback xmlns="">
      <p:transition spd="slow" advTm="12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A5BA6D-48DC-440D-B148-A755F504EBB6}"/>
              </a:ext>
            </a:extLst>
          </p:cNvPr>
          <p:cNvSpPr txBox="1"/>
          <p:nvPr/>
        </p:nvSpPr>
        <p:spPr>
          <a:xfrm>
            <a:off x="65476" y="57150"/>
            <a:ext cx="112311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u="sng" dirty="0"/>
              <a:t>1998</a:t>
            </a:r>
            <a:r>
              <a:rPr lang="en-GB" sz="4000" dirty="0"/>
              <a:t>: two independent groups observed supernova from galaxies at different distances from earth</a:t>
            </a:r>
            <a:endParaRPr lang="en-CA" sz="40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01D5DB6-5A34-4369-89C9-70A1B3078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74" b="89816" l="3857" r="95592">
                        <a14:foregroundMark x1="11570" y1="32387" x2="25344" y2="16194"/>
                        <a14:foregroundMark x1="25344" y1="16194" x2="40909" y2="14691"/>
                        <a14:foregroundMark x1="40909" y1="14691" x2="54132" y2="17028"/>
                        <a14:foregroundMark x1="54132" y1="17028" x2="75895" y2="34057"/>
                        <a14:foregroundMark x1="75895" y1="34057" x2="85399" y2="46411"/>
                        <a14:foregroundMark x1="85399" y1="46411" x2="88705" y2="65776"/>
                        <a14:foregroundMark x1="88705" y1="65776" x2="78788" y2="81636"/>
                        <a14:foregroundMark x1="78788" y1="81636" x2="49725" y2="79800"/>
                        <a14:foregroundMark x1="49725" y1="79800" x2="28512" y2="68280"/>
                        <a14:foregroundMark x1="28512" y1="68280" x2="18457" y2="55426"/>
                        <a14:foregroundMark x1="18457" y1="55426" x2="10744" y2="37563"/>
                        <a14:foregroundMark x1="10744" y1="37563" x2="10744" y2="37062"/>
                        <a14:foregroundMark x1="10744" y1="25209" x2="27410" y2="11853"/>
                        <a14:foregroundMark x1="27410" y1="11853" x2="41047" y2="11853"/>
                        <a14:foregroundMark x1="42287" y1="11853" x2="63636" y2="18197"/>
                        <a14:foregroundMark x1="63636" y1="18197" x2="69835" y2="22371"/>
                        <a14:foregroundMark x1="69835" y1="22371" x2="88567" y2="41402"/>
                        <a14:foregroundMark x1="88567" y1="41402" x2="92700" y2="49082"/>
                        <a14:foregroundMark x1="90358" y1="63940" x2="84435" y2="83306"/>
                        <a14:foregroundMark x1="84435" y1="83306" x2="81267" y2="87312"/>
                        <a14:foregroundMark x1="17080" y1="17028" x2="6612" y2="28381"/>
                        <a14:foregroundMark x1="6612" y1="28381" x2="10055" y2="45242"/>
                        <a14:foregroundMark x1="10055" y1="45242" x2="43939" y2="83639"/>
                        <a14:foregroundMark x1="43939" y1="83639" x2="65289" y2="90484"/>
                        <a14:foregroundMark x1="65289" y1="90484" x2="76584" y2="88314"/>
                        <a14:foregroundMark x1="85262" y1="85977" x2="77410" y2="90651"/>
                        <a14:foregroundMark x1="11019" y1="19199" x2="31956" y2="7012"/>
                        <a14:foregroundMark x1="31956" y1="7012" x2="48072" y2="8347"/>
                        <a14:foregroundMark x1="48072" y1="8347" x2="83333" y2="30217"/>
                        <a14:foregroundMark x1="83333" y1="30217" x2="95179" y2="52421"/>
                        <a14:foregroundMark x1="95179" y1="52421" x2="91873" y2="76127"/>
                        <a14:foregroundMark x1="91873" y1="76127" x2="68595" y2="91486"/>
                        <a14:foregroundMark x1="68595" y1="91486" x2="52893" y2="88815"/>
                        <a14:foregroundMark x1="52893" y1="88815" x2="22590" y2="70284"/>
                        <a14:foregroundMark x1="22590" y1="70284" x2="6749" y2="50584"/>
                        <a14:foregroundMark x1="6749" y1="50584" x2="4132" y2="34224"/>
                        <a14:foregroundMark x1="4132" y1="34224" x2="7438" y2="23539"/>
                        <a14:foregroundMark x1="27961" y1="7179" x2="9091" y2="16861"/>
                        <a14:foregroundMark x1="9091" y1="16861" x2="4270" y2="37396"/>
                        <a14:foregroundMark x1="4270" y1="37396" x2="12948" y2="65609"/>
                        <a14:foregroundMark x1="12948" y1="65609" x2="57713" y2="92154"/>
                        <a14:foregroundMark x1="57713" y1="92154" x2="74793" y2="94658"/>
                        <a14:foregroundMark x1="74793" y1="94658" x2="88843" y2="90317"/>
                        <a14:foregroundMark x1="88843" y1="90317" x2="96832" y2="68280"/>
                        <a14:foregroundMark x1="96832" y1="68280" x2="97245" y2="52087"/>
                        <a14:foregroundMark x1="97245" y1="52087" x2="80716" y2="26711"/>
                        <a14:foregroundMark x1="80716" y1="26711" x2="57025" y2="12354"/>
                        <a14:foregroundMark x1="57025" y1="12354" x2="22727" y2="6678"/>
                        <a14:foregroundMark x1="58127" y1="8681" x2="87741" y2="34558"/>
                        <a14:foregroundMark x1="87741" y1="34558" x2="90909" y2="39232"/>
                        <a14:foregroundMark x1="93251" y1="38397" x2="56336" y2="7012"/>
                        <a14:foregroundMark x1="56336" y1="7012" x2="12121" y2="9182"/>
                        <a14:foregroundMark x1="12121" y1="9182" x2="5647" y2="16861"/>
                        <a14:foregroundMark x1="26997" y1="7179" x2="39252" y2="4633"/>
                        <a14:foregroundMark x1="46556" y1="4271" x2="50275" y2="4341"/>
                        <a14:foregroundMark x1="94766" y1="41736" x2="95592" y2="65609"/>
                        <a14:backgroundMark x1="24656" y1="3005" x2="54959" y2="15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314" y="2349447"/>
            <a:ext cx="1563372" cy="128989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5E62976-E961-44B1-AFD3-143D1A2C0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74" b="89816" l="3857" r="95592">
                        <a14:foregroundMark x1="11570" y1="32387" x2="25344" y2="16194"/>
                        <a14:foregroundMark x1="25344" y1="16194" x2="40909" y2="14691"/>
                        <a14:foregroundMark x1="40909" y1="14691" x2="54132" y2="17028"/>
                        <a14:foregroundMark x1="54132" y1="17028" x2="75895" y2="34057"/>
                        <a14:foregroundMark x1="75895" y1="34057" x2="85399" y2="46411"/>
                        <a14:foregroundMark x1="85399" y1="46411" x2="88705" y2="65776"/>
                        <a14:foregroundMark x1="88705" y1="65776" x2="78788" y2="81636"/>
                        <a14:foregroundMark x1="78788" y1="81636" x2="49725" y2="79800"/>
                        <a14:foregroundMark x1="49725" y1="79800" x2="28512" y2="68280"/>
                        <a14:foregroundMark x1="28512" y1="68280" x2="18457" y2="55426"/>
                        <a14:foregroundMark x1="18457" y1="55426" x2="10744" y2="37563"/>
                        <a14:foregroundMark x1="10744" y1="37563" x2="10744" y2="37062"/>
                        <a14:foregroundMark x1="10744" y1="25209" x2="27410" y2="11853"/>
                        <a14:foregroundMark x1="27410" y1="11853" x2="41047" y2="11853"/>
                        <a14:foregroundMark x1="42287" y1="11853" x2="63636" y2="18197"/>
                        <a14:foregroundMark x1="63636" y1="18197" x2="69835" y2="22371"/>
                        <a14:foregroundMark x1="69835" y1="22371" x2="88567" y2="41402"/>
                        <a14:foregroundMark x1="88567" y1="41402" x2="92700" y2="49082"/>
                        <a14:foregroundMark x1="90358" y1="63940" x2="84435" y2="83306"/>
                        <a14:foregroundMark x1="84435" y1="83306" x2="81267" y2="87312"/>
                        <a14:foregroundMark x1="17080" y1="17028" x2="6612" y2="28381"/>
                        <a14:foregroundMark x1="6612" y1="28381" x2="10055" y2="45242"/>
                        <a14:foregroundMark x1="10055" y1="45242" x2="43939" y2="83639"/>
                        <a14:foregroundMark x1="43939" y1="83639" x2="65289" y2="90484"/>
                        <a14:foregroundMark x1="65289" y1="90484" x2="76584" y2="88314"/>
                        <a14:foregroundMark x1="85262" y1="85977" x2="77410" y2="90651"/>
                        <a14:foregroundMark x1="11019" y1="19199" x2="31956" y2="7012"/>
                        <a14:foregroundMark x1="31956" y1="7012" x2="48072" y2="8347"/>
                        <a14:foregroundMark x1="48072" y1="8347" x2="83333" y2="30217"/>
                        <a14:foregroundMark x1="83333" y1="30217" x2="95179" y2="52421"/>
                        <a14:foregroundMark x1="95179" y1="52421" x2="91873" y2="76127"/>
                        <a14:foregroundMark x1="91873" y1="76127" x2="68595" y2="91486"/>
                        <a14:foregroundMark x1="68595" y1="91486" x2="52893" y2="88815"/>
                        <a14:foregroundMark x1="52893" y1="88815" x2="22590" y2="70284"/>
                        <a14:foregroundMark x1="22590" y1="70284" x2="6749" y2="50584"/>
                        <a14:foregroundMark x1="6749" y1="50584" x2="4132" y2="34224"/>
                        <a14:foregroundMark x1="4132" y1="34224" x2="7438" y2="23539"/>
                        <a14:foregroundMark x1="27961" y1="7179" x2="9091" y2="16861"/>
                        <a14:foregroundMark x1="9091" y1="16861" x2="4270" y2="37396"/>
                        <a14:foregroundMark x1="4270" y1="37396" x2="12948" y2="65609"/>
                        <a14:foregroundMark x1="12948" y1="65609" x2="57713" y2="92154"/>
                        <a14:foregroundMark x1="57713" y1="92154" x2="74793" y2="94658"/>
                        <a14:foregroundMark x1="74793" y1="94658" x2="88843" y2="90317"/>
                        <a14:foregroundMark x1="88843" y1="90317" x2="96832" y2="68280"/>
                        <a14:foregroundMark x1="96832" y1="68280" x2="97245" y2="52087"/>
                        <a14:foregroundMark x1="97245" y1="52087" x2="80716" y2="26711"/>
                        <a14:foregroundMark x1="80716" y1="26711" x2="57025" y2="12354"/>
                        <a14:foregroundMark x1="57025" y1="12354" x2="22727" y2="6678"/>
                        <a14:foregroundMark x1="58127" y1="8681" x2="87741" y2="34558"/>
                        <a14:foregroundMark x1="87741" y1="34558" x2="90909" y2="39232"/>
                        <a14:foregroundMark x1="93251" y1="38397" x2="56336" y2="7012"/>
                        <a14:foregroundMark x1="56336" y1="7012" x2="12121" y2="9182"/>
                        <a14:foregroundMark x1="12121" y1="9182" x2="5647" y2="16861"/>
                        <a14:foregroundMark x1="26997" y1="7179" x2="39252" y2="4633"/>
                        <a14:foregroundMark x1="46556" y1="4271" x2="50275" y2="4341"/>
                        <a14:foregroundMark x1="94766" y1="41736" x2="95592" y2="65609"/>
                        <a14:backgroundMark x1="24656" y1="3005" x2="54959" y2="15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100" y="1260055"/>
            <a:ext cx="1563372" cy="128989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98337B6-C4E8-4392-A39C-32938E86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74" b="89816" l="3857" r="95592">
                        <a14:foregroundMark x1="11570" y1="32387" x2="25344" y2="16194"/>
                        <a14:foregroundMark x1="25344" y1="16194" x2="40909" y2="14691"/>
                        <a14:foregroundMark x1="40909" y1="14691" x2="54132" y2="17028"/>
                        <a14:foregroundMark x1="54132" y1="17028" x2="75895" y2="34057"/>
                        <a14:foregroundMark x1="75895" y1="34057" x2="85399" y2="46411"/>
                        <a14:foregroundMark x1="85399" y1="46411" x2="88705" y2="65776"/>
                        <a14:foregroundMark x1="88705" y1="65776" x2="78788" y2="81636"/>
                        <a14:foregroundMark x1="78788" y1="81636" x2="49725" y2="79800"/>
                        <a14:foregroundMark x1="49725" y1="79800" x2="28512" y2="68280"/>
                        <a14:foregroundMark x1="28512" y1="68280" x2="18457" y2="55426"/>
                        <a14:foregroundMark x1="18457" y1="55426" x2="10744" y2="37563"/>
                        <a14:foregroundMark x1="10744" y1="37563" x2="10744" y2="37062"/>
                        <a14:foregroundMark x1="10744" y1="25209" x2="27410" y2="11853"/>
                        <a14:foregroundMark x1="27410" y1="11853" x2="41047" y2="11853"/>
                        <a14:foregroundMark x1="42287" y1="11853" x2="63636" y2="18197"/>
                        <a14:foregroundMark x1="63636" y1="18197" x2="69835" y2="22371"/>
                        <a14:foregroundMark x1="69835" y1="22371" x2="88567" y2="41402"/>
                        <a14:foregroundMark x1="88567" y1="41402" x2="92700" y2="49082"/>
                        <a14:foregroundMark x1="90358" y1="63940" x2="84435" y2="83306"/>
                        <a14:foregroundMark x1="84435" y1="83306" x2="81267" y2="87312"/>
                        <a14:foregroundMark x1="17080" y1="17028" x2="6612" y2="28381"/>
                        <a14:foregroundMark x1="6612" y1="28381" x2="10055" y2="45242"/>
                        <a14:foregroundMark x1="10055" y1="45242" x2="43939" y2="83639"/>
                        <a14:foregroundMark x1="43939" y1="83639" x2="65289" y2="90484"/>
                        <a14:foregroundMark x1="65289" y1="90484" x2="76584" y2="88314"/>
                        <a14:foregroundMark x1="85262" y1="85977" x2="77410" y2="90651"/>
                        <a14:foregroundMark x1="11019" y1="19199" x2="31956" y2="7012"/>
                        <a14:foregroundMark x1="31956" y1="7012" x2="48072" y2="8347"/>
                        <a14:foregroundMark x1="48072" y1="8347" x2="83333" y2="30217"/>
                        <a14:foregroundMark x1="83333" y1="30217" x2="95179" y2="52421"/>
                        <a14:foregroundMark x1="95179" y1="52421" x2="91873" y2="76127"/>
                        <a14:foregroundMark x1="91873" y1="76127" x2="68595" y2="91486"/>
                        <a14:foregroundMark x1="68595" y1="91486" x2="52893" y2="88815"/>
                        <a14:foregroundMark x1="52893" y1="88815" x2="22590" y2="70284"/>
                        <a14:foregroundMark x1="22590" y1="70284" x2="6749" y2="50584"/>
                        <a14:foregroundMark x1="6749" y1="50584" x2="4132" y2="34224"/>
                        <a14:foregroundMark x1="4132" y1="34224" x2="7438" y2="23539"/>
                        <a14:foregroundMark x1="27961" y1="7179" x2="9091" y2="16861"/>
                        <a14:foregroundMark x1="9091" y1="16861" x2="4270" y2="37396"/>
                        <a14:foregroundMark x1="4270" y1="37396" x2="12948" y2="65609"/>
                        <a14:foregroundMark x1="12948" y1="65609" x2="57713" y2="92154"/>
                        <a14:foregroundMark x1="57713" y1="92154" x2="74793" y2="94658"/>
                        <a14:foregroundMark x1="74793" y1="94658" x2="88843" y2="90317"/>
                        <a14:foregroundMark x1="88843" y1="90317" x2="96832" y2="68280"/>
                        <a14:foregroundMark x1="96832" y1="68280" x2="97245" y2="52087"/>
                        <a14:foregroundMark x1="97245" y1="52087" x2="80716" y2="26711"/>
                        <a14:foregroundMark x1="80716" y1="26711" x2="57025" y2="12354"/>
                        <a14:foregroundMark x1="57025" y1="12354" x2="22727" y2="6678"/>
                        <a14:foregroundMark x1="58127" y1="8681" x2="87741" y2="34558"/>
                        <a14:foregroundMark x1="87741" y1="34558" x2="90909" y2="39232"/>
                        <a14:foregroundMark x1="93251" y1="38397" x2="56336" y2="7012"/>
                        <a14:foregroundMark x1="56336" y1="7012" x2="12121" y2="9182"/>
                        <a14:foregroundMark x1="12121" y1="9182" x2="5647" y2="16861"/>
                        <a14:foregroundMark x1="26997" y1="7179" x2="39252" y2="4633"/>
                        <a14:foregroundMark x1="46556" y1="4271" x2="50275" y2="4341"/>
                        <a14:foregroundMark x1="94766" y1="41736" x2="95592" y2="65609"/>
                        <a14:backgroundMark x1="24656" y1="3005" x2="54959" y2="15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083" y="2862721"/>
            <a:ext cx="1563372" cy="128989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0393AA-FB4F-4BEE-8545-F2614C0AF070}"/>
              </a:ext>
            </a:extLst>
          </p:cNvPr>
          <p:cNvSpPr txBox="1"/>
          <p:nvPr/>
        </p:nvSpPr>
        <p:spPr>
          <a:xfrm>
            <a:off x="65476" y="5496461"/>
            <a:ext cx="117669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u="sng" dirty="0"/>
              <a:t>Conclusion</a:t>
            </a:r>
            <a:r>
              <a:rPr lang="en-GB" sz="4000" dirty="0"/>
              <a:t>: speeds of various galaxies travelling away     </a:t>
            </a:r>
          </a:p>
          <a:p>
            <a:r>
              <a:rPr lang="en-GB" sz="4000" dirty="0"/>
              <a:t>      from the Milky Way is INCREASING overtime!</a:t>
            </a:r>
            <a:endParaRPr lang="en-CA" sz="4000" dirty="0"/>
          </a:p>
        </p:txBody>
      </p:sp>
      <p:pic>
        <p:nvPicPr>
          <p:cNvPr id="11" name="Picture 2" descr="Photograph of Earth, taken by the Apollo 17 mission. The Arabian peninsula, Africa and Madagascar lie in the lower half of the disc, whereas Antarctica is at the top.">
            <a:extLst>
              <a:ext uri="{FF2B5EF4-FFF2-40B4-BE49-F238E27FC236}">
                <a16:creationId xmlns:a16="http://schemas.microsoft.com/office/drawing/2014/main" id="{DB3FD1F3-EDFF-48F4-817E-C2B8C0677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93" b="93883" l="7625" r="94125">
                        <a14:foregroundMark x1="32375" y1="11860" x2="43875" y2="8864"/>
                        <a14:foregroundMark x1="43875" y1="8864" x2="57500" y2="9114"/>
                        <a14:foregroundMark x1="57500" y1="9114" x2="89125" y2="37703"/>
                        <a14:foregroundMark x1="89125" y1="37703" x2="91875" y2="49688"/>
                        <a14:foregroundMark x1="91875" y1="49688" x2="72750" y2="79151"/>
                        <a14:foregroundMark x1="72750" y1="79151" x2="59875" y2="90886"/>
                        <a14:foregroundMark x1="59875" y1="90886" x2="44125" y2="90262"/>
                        <a14:foregroundMark x1="44125" y1="90262" x2="15000" y2="67041"/>
                        <a14:foregroundMark x1="15000" y1="67041" x2="7625" y2="50936"/>
                        <a14:foregroundMark x1="7625" y1="50936" x2="11625" y2="34956"/>
                        <a14:foregroundMark x1="11625" y1="34956" x2="30000" y2="12859"/>
                        <a14:foregroundMark x1="92625" y1="41948" x2="89875" y2="59925"/>
                        <a14:foregroundMark x1="89875" y1="59925" x2="88375" y2="61798"/>
                        <a14:foregroundMark x1="40125" y1="7990" x2="54750" y2="6492"/>
                        <a14:foregroundMark x1="54750" y1="6492" x2="62250" y2="8989"/>
                        <a14:foregroundMark x1="89500" y1="30712" x2="93250" y2="43446"/>
                        <a14:foregroundMark x1="93250" y1="43446" x2="91250" y2="62921"/>
                        <a14:foregroundMark x1="38625" y1="91885" x2="51500" y2="94007"/>
                        <a14:foregroundMark x1="51500" y1="94007" x2="62375" y2="90012"/>
                        <a14:foregroundMark x1="58625" y1="6866" x2="60750" y2="6866"/>
                        <a14:foregroundMark x1="58125" y1="6242" x2="62500" y2="7740"/>
                        <a14:foregroundMark x1="86500" y1="24844" x2="92125" y2="36080"/>
                        <a14:foregroundMark x1="92125" y1="36080" x2="94000" y2="51935"/>
                        <a14:foregroundMark x1="94000" y1="51935" x2="91000" y2="66292"/>
                        <a14:foregroundMark x1="91000" y1="66292" x2="88000" y2="66417"/>
                        <a14:foregroundMark x1="88750" y1="27965" x2="93500" y2="40699"/>
                        <a14:foregroundMark x1="93500" y1="40699" x2="94125" y2="54806"/>
                        <a14:foregroundMark x1="94125" y1="54806" x2="90125" y2="69413"/>
                        <a14:foregroundMark x1="90125" y1="69413" x2="73875" y2="53808"/>
                        <a14:foregroundMark x1="73875" y1="53808" x2="78625" y2="33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48" y="1409085"/>
            <a:ext cx="4035154" cy="403983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5A97BB-709E-4DF1-B4A5-A4FD87BAE11D}"/>
              </a:ext>
            </a:extLst>
          </p:cNvPr>
          <p:cNvSpPr txBox="1"/>
          <p:nvPr/>
        </p:nvSpPr>
        <p:spPr>
          <a:xfrm>
            <a:off x="4858883" y="4308055"/>
            <a:ext cx="6191886" cy="10772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Light from farther away is light from earlier in the universe’s history. </a:t>
            </a:r>
            <a:endParaRPr lang="en-CA" sz="3200" dirty="0"/>
          </a:p>
        </p:txBody>
      </p:sp>
      <p:sp>
        <p:nvSpPr>
          <p:cNvPr id="16" name="Explosion: 14 Points 15">
            <a:extLst>
              <a:ext uri="{FF2B5EF4-FFF2-40B4-BE49-F238E27FC236}">
                <a16:creationId xmlns:a16="http://schemas.microsoft.com/office/drawing/2014/main" id="{E157D28F-A59B-494C-B3C5-4A3412787801}"/>
              </a:ext>
            </a:extLst>
          </p:cNvPr>
          <p:cNvSpPr/>
          <p:nvPr/>
        </p:nvSpPr>
        <p:spPr>
          <a:xfrm>
            <a:off x="5392905" y="2397418"/>
            <a:ext cx="811045" cy="557530"/>
          </a:xfrm>
          <a:prstGeom prst="irregularSeal2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Explosion: 14 Points 16">
            <a:extLst>
              <a:ext uri="{FF2B5EF4-FFF2-40B4-BE49-F238E27FC236}">
                <a16:creationId xmlns:a16="http://schemas.microsoft.com/office/drawing/2014/main" id="{1869A5B0-8B7E-4D19-8726-F5E91E6055FE}"/>
              </a:ext>
            </a:extLst>
          </p:cNvPr>
          <p:cNvSpPr/>
          <p:nvPr/>
        </p:nvSpPr>
        <p:spPr>
          <a:xfrm>
            <a:off x="7895434" y="1587525"/>
            <a:ext cx="811045" cy="557530"/>
          </a:xfrm>
          <a:prstGeom prst="irregularSeal2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Explosion: 14 Points 17">
            <a:extLst>
              <a:ext uri="{FF2B5EF4-FFF2-40B4-BE49-F238E27FC236}">
                <a16:creationId xmlns:a16="http://schemas.microsoft.com/office/drawing/2014/main" id="{BABD7B21-9FA4-449B-9AB2-232C508DFCC6}"/>
              </a:ext>
            </a:extLst>
          </p:cNvPr>
          <p:cNvSpPr/>
          <p:nvPr/>
        </p:nvSpPr>
        <p:spPr>
          <a:xfrm>
            <a:off x="10322909" y="3125517"/>
            <a:ext cx="811045" cy="557530"/>
          </a:xfrm>
          <a:prstGeom prst="irregularSeal2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FC794E1-4DA5-47C9-AC4A-28CC8F846438}"/>
              </a:ext>
            </a:extLst>
          </p:cNvPr>
          <p:cNvSpPr/>
          <p:nvPr/>
        </p:nvSpPr>
        <p:spPr>
          <a:xfrm rot="6474092">
            <a:off x="4475355" y="1859537"/>
            <a:ext cx="874328" cy="1640284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E6D296C-B027-49C1-A204-34AD91156856}"/>
              </a:ext>
            </a:extLst>
          </p:cNvPr>
          <p:cNvSpPr/>
          <p:nvPr/>
        </p:nvSpPr>
        <p:spPr>
          <a:xfrm rot="6474092">
            <a:off x="9314463" y="2460507"/>
            <a:ext cx="874328" cy="1640284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95BC1E-C549-4600-A1A9-1B43148E796F}"/>
              </a:ext>
            </a:extLst>
          </p:cNvPr>
          <p:cNvSpPr/>
          <p:nvPr/>
        </p:nvSpPr>
        <p:spPr>
          <a:xfrm rot="6474092">
            <a:off x="7018128" y="1028345"/>
            <a:ext cx="874328" cy="1640284"/>
          </a:xfrm>
          <a:custGeom>
            <a:avLst/>
            <a:gdLst>
              <a:gd name="connsiteX0" fmla="*/ 406981 w 1322959"/>
              <a:gd name="connsiteY0" fmla="*/ 0 h 2517979"/>
              <a:gd name="connsiteX1" fmla="*/ 102181 w 1322959"/>
              <a:gd name="connsiteY1" fmla="*/ 435428 h 2517979"/>
              <a:gd name="connsiteX2" fmla="*/ 885952 w 1322959"/>
              <a:gd name="connsiteY2" fmla="*/ 551542 h 2517979"/>
              <a:gd name="connsiteX3" fmla="*/ 581 w 1322959"/>
              <a:gd name="connsiteY3" fmla="*/ 1088571 h 2517979"/>
              <a:gd name="connsiteX4" fmla="*/ 1045610 w 1322959"/>
              <a:gd name="connsiteY4" fmla="*/ 1088571 h 2517979"/>
              <a:gd name="connsiteX5" fmla="*/ 276352 w 1322959"/>
              <a:gd name="connsiteY5" fmla="*/ 1611085 h 2517979"/>
              <a:gd name="connsiteX6" fmla="*/ 1306867 w 1322959"/>
              <a:gd name="connsiteY6" fmla="*/ 1698171 h 2517979"/>
              <a:gd name="connsiteX7" fmla="*/ 914981 w 1322959"/>
              <a:gd name="connsiteY7" fmla="*/ 2061028 h 2517979"/>
              <a:gd name="connsiteX8" fmla="*/ 1045610 w 1322959"/>
              <a:gd name="connsiteY8" fmla="*/ 2481942 h 2517979"/>
              <a:gd name="connsiteX9" fmla="*/ 1089152 w 1322959"/>
              <a:gd name="connsiteY9" fmla="*/ 2467428 h 2517979"/>
              <a:gd name="connsiteX0" fmla="*/ 406981 w 1322959"/>
              <a:gd name="connsiteY0" fmla="*/ 0 h 2481942"/>
              <a:gd name="connsiteX1" fmla="*/ 102181 w 1322959"/>
              <a:gd name="connsiteY1" fmla="*/ 435428 h 2481942"/>
              <a:gd name="connsiteX2" fmla="*/ 885952 w 1322959"/>
              <a:gd name="connsiteY2" fmla="*/ 551542 h 2481942"/>
              <a:gd name="connsiteX3" fmla="*/ 581 w 1322959"/>
              <a:gd name="connsiteY3" fmla="*/ 1088571 h 2481942"/>
              <a:gd name="connsiteX4" fmla="*/ 1045610 w 1322959"/>
              <a:gd name="connsiteY4" fmla="*/ 1088571 h 2481942"/>
              <a:gd name="connsiteX5" fmla="*/ 276352 w 1322959"/>
              <a:gd name="connsiteY5" fmla="*/ 1611085 h 2481942"/>
              <a:gd name="connsiteX6" fmla="*/ 1306867 w 1322959"/>
              <a:gd name="connsiteY6" fmla="*/ 1698171 h 2481942"/>
              <a:gd name="connsiteX7" fmla="*/ 914981 w 1322959"/>
              <a:gd name="connsiteY7" fmla="*/ 2061028 h 2481942"/>
              <a:gd name="connsiteX8" fmla="*/ 1045610 w 1322959"/>
              <a:gd name="connsiteY8" fmla="*/ 2481942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2959" h="2481942">
                <a:moveTo>
                  <a:pt x="406981" y="0"/>
                </a:moveTo>
                <a:cubicBezTo>
                  <a:pt x="214666" y="171752"/>
                  <a:pt x="22352" y="343504"/>
                  <a:pt x="102181" y="435428"/>
                </a:cubicBezTo>
                <a:cubicBezTo>
                  <a:pt x="182010" y="527352"/>
                  <a:pt x="902885" y="442685"/>
                  <a:pt x="885952" y="551542"/>
                </a:cubicBezTo>
                <a:cubicBezTo>
                  <a:pt x="869019" y="660399"/>
                  <a:pt x="-26029" y="999066"/>
                  <a:pt x="581" y="1088571"/>
                </a:cubicBezTo>
                <a:cubicBezTo>
                  <a:pt x="27191" y="1178076"/>
                  <a:pt x="999648" y="1001486"/>
                  <a:pt x="1045610" y="1088571"/>
                </a:cubicBezTo>
                <a:cubicBezTo>
                  <a:pt x="1091572" y="1175656"/>
                  <a:pt x="232809" y="1509485"/>
                  <a:pt x="276352" y="1611085"/>
                </a:cubicBezTo>
                <a:cubicBezTo>
                  <a:pt x="319895" y="1712685"/>
                  <a:pt x="1200429" y="1623180"/>
                  <a:pt x="1306867" y="1698171"/>
                </a:cubicBezTo>
                <a:cubicBezTo>
                  <a:pt x="1413305" y="1773162"/>
                  <a:pt x="958524" y="1930400"/>
                  <a:pt x="914981" y="2061028"/>
                </a:cubicBezTo>
                <a:cubicBezTo>
                  <a:pt x="871438" y="2191656"/>
                  <a:pt x="1016582" y="2414209"/>
                  <a:pt x="1045610" y="2481942"/>
                </a:cubicBezTo>
              </a:path>
            </a:pathLst>
          </a:custGeom>
          <a:noFill/>
          <a:ln w="10160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56C254-84D7-4AE8-BEE0-6740CC29C049}"/>
              </a:ext>
            </a:extLst>
          </p:cNvPr>
          <p:cNvGrpSpPr/>
          <p:nvPr/>
        </p:nvGrpSpPr>
        <p:grpSpPr>
          <a:xfrm>
            <a:off x="5881158" y="1848487"/>
            <a:ext cx="4785282" cy="2359547"/>
            <a:chOff x="5881158" y="1848487"/>
            <a:chExt cx="4785282" cy="23595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D7601C-D7D3-4A2C-8303-C82E1E023E9A}"/>
                </a:ext>
              </a:extLst>
            </p:cNvPr>
            <p:cNvSpPr txBox="1"/>
            <p:nvPr/>
          </p:nvSpPr>
          <p:spPr>
            <a:xfrm>
              <a:off x="6605346" y="3746369"/>
              <a:ext cx="25276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Type 1a supernova</a:t>
              </a:r>
              <a:endParaRPr lang="en-CA" sz="2400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284E1B2-9514-4A9A-9862-909D58F6D5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1158" y="2755123"/>
              <a:ext cx="1082231" cy="9279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290CF37-E8F3-4AAA-8A58-C1DE797ED129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9133026" y="3507666"/>
              <a:ext cx="1533414" cy="46953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7FD662-1212-4D54-9167-E04A3BBE2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0883" y="1848487"/>
              <a:ext cx="301390" cy="20009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9121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32"/>
    </mc:Choice>
    <mc:Fallback xmlns="">
      <p:transition spd="slow" advTm="53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6" grpId="0" animBg="1"/>
      <p:bldP spid="17" grpId="0" animBg="1"/>
      <p:bldP spid="18" grpId="0" animBg="1"/>
      <p:bldP spid="13" grpId="0" animBg="1"/>
      <p:bldP spid="14" grpId="0" animBg="1"/>
      <p:bldP spid="1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0756D4-F4CD-43EE-8142-D0016B92F648}"/>
              </a:ext>
            </a:extLst>
          </p:cNvPr>
          <p:cNvSpPr txBox="1"/>
          <p:nvPr/>
        </p:nvSpPr>
        <p:spPr>
          <a:xfrm>
            <a:off x="327025" y="1384490"/>
            <a:ext cx="7772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Friedmann Equations #2 says: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BF5FCA-CB1B-494D-B695-66DEE159FAA9}"/>
                  </a:ext>
                </a:extLst>
              </p:cNvPr>
              <p:cNvSpPr txBox="1"/>
              <p:nvPr/>
            </p:nvSpPr>
            <p:spPr>
              <a:xfrm>
                <a:off x="705990" y="2215487"/>
                <a:ext cx="10780019" cy="20431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8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8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8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80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8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8000" i="1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8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8000" i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80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BF5FCA-CB1B-494D-B695-66DEE159F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90" y="2215487"/>
                <a:ext cx="10780019" cy="20431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AA44E0-554E-4C9D-95FE-992AC70A8004}"/>
                  </a:ext>
                </a:extLst>
              </p:cNvPr>
              <p:cNvSpPr txBox="1"/>
              <p:nvPr/>
            </p:nvSpPr>
            <p:spPr>
              <a:xfrm>
                <a:off x="98425" y="95250"/>
                <a:ext cx="1186497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5400" dirty="0"/>
                  <a:t>Universe expansion is accelerating: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GB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GB" sz="5400" b="0" i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AA44E0-554E-4C9D-95FE-992AC70A8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5" y="95250"/>
                <a:ext cx="11864975" cy="923330"/>
              </a:xfrm>
              <a:prstGeom prst="rect">
                <a:avLst/>
              </a:prstGeom>
              <a:blipFill>
                <a:blip r:embed="rId4"/>
                <a:stretch>
                  <a:fillRect l="-2722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3069C35-AE22-4BFD-B431-A921382ADDAE}"/>
              </a:ext>
            </a:extLst>
          </p:cNvPr>
          <p:cNvGrpSpPr/>
          <p:nvPr/>
        </p:nvGrpSpPr>
        <p:grpSpPr>
          <a:xfrm>
            <a:off x="117475" y="4229600"/>
            <a:ext cx="1828800" cy="1905629"/>
            <a:chOff x="117475" y="4229600"/>
            <a:chExt cx="1828800" cy="1905629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B6A187D7-FEE9-4182-BC3F-59921514858A}"/>
                </a:ext>
              </a:extLst>
            </p:cNvPr>
            <p:cNvSpPr/>
            <p:nvPr/>
          </p:nvSpPr>
          <p:spPr>
            <a:xfrm rot="5400000">
              <a:off x="698500" y="4045450"/>
              <a:ext cx="666750" cy="1035050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300A1E-979C-4870-9669-761FA85B29C0}"/>
                    </a:ext>
                  </a:extLst>
                </p:cNvPr>
                <p:cNvSpPr txBox="1"/>
                <p:nvPr/>
              </p:nvSpPr>
              <p:spPr>
                <a:xfrm>
                  <a:off x="117475" y="4811790"/>
                  <a:ext cx="1828800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b="0" i="0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GB" sz="8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300A1E-979C-4870-9669-761FA85B29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475" y="4811790"/>
                  <a:ext cx="1828800" cy="13234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270726-7529-4230-B6D5-3DB97931DD01}"/>
              </a:ext>
            </a:extLst>
          </p:cNvPr>
          <p:cNvGrpSpPr/>
          <p:nvPr/>
        </p:nvGrpSpPr>
        <p:grpSpPr>
          <a:xfrm>
            <a:off x="2565400" y="4229600"/>
            <a:ext cx="6292850" cy="1905629"/>
            <a:chOff x="2565400" y="4229600"/>
            <a:chExt cx="6292850" cy="1905629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DD7446A0-5316-48AA-8E7B-BB4E37D4CF90}"/>
                </a:ext>
              </a:extLst>
            </p:cNvPr>
            <p:cNvSpPr/>
            <p:nvPr/>
          </p:nvSpPr>
          <p:spPr>
            <a:xfrm rot="5400000">
              <a:off x="5378450" y="1416550"/>
              <a:ext cx="666750" cy="6292850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93AA1F-DD0A-43EA-8641-4EF7C8656FFD}"/>
                    </a:ext>
                  </a:extLst>
                </p:cNvPr>
                <p:cNvSpPr txBox="1"/>
                <p:nvPr/>
              </p:nvSpPr>
              <p:spPr>
                <a:xfrm>
                  <a:off x="4797425" y="4811790"/>
                  <a:ext cx="1828800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b="0" i="0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GB" sz="8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893AA1F-DD0A-43EA-8641-4EF7C8656F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425" y="4811790"/>
                  <a:ext cx="1828800" cy="13234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149643-79F3-4DA8-8AAC-02B2F43B1F0E}"/>
              </a:ext>
            </a:extLst>
          </p:cNvPr>
          <p:cNvGrpSpPr/>
          <p:nvPr/>
        </p:nvGrpSpPr>
        <p:grpSpPr>
          <a:xfrm>
            <a:off x="9684196" y="4229600"/>
            <a:ext cx="1828800" cy="1905629"/>
            <a:chOff x="9684196" y="4229600"/>
            <a:chExt cx="1828800" cy="1905629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7C8920C5-53D2-4CBB-B576-786930AF241F}"/>
                </a:ext>
              </a:extLst>
            </p:cNvPr>
            <p:cNvSpPr/>
            <p:nvPr/>
          </p:nvSpPr>
          <p:spPr>
            <a:xfrm rot="5400000">
              <a:off x="10346755" y="3757095"/>
              <a:ext cx="666750" cy="1611759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8006925-52C0-4401-A54A-474657149004}"/>
                    </a:ext>
                  </a:extLst>
                </p:cNvPr>
                <p:cNvSpPr txBox="1"/>
                <p:nvPr/>
              </p:nvSpPr>
              <p:spPr>
                <a:xfrm>
                  <a:off x="9684196" y="4811790"/>
                  <a:ext cx="1828800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b="0" i="0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GB" sz="8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8006925-52C0-4401-A54A-4746571490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4196" y="4811790"/>
                  <a:ext cx="1828800" cy="13234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5678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78"/>
    </mc:Choice>
    <mc:Fallback xmlns="">
      <p:transition spd="slow" advTm="37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3D856B-9891-4D60-B9A3-86696C3FBF2A}"/>
                  </a:ext>
                </a:extLst>
              </p:cNvPr>
              <p:cNvSpPr txBox="1"/>
              <p:nvPr/>
            </p:nvSpPr>
            <p:spPr>
              <a:xfrm>
                <a:off x="343367" y="1471700"/>
                <a:ext cx="11505265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8800" dirty="0">
                    <a:solidFill>
                      <a:srgbClr val="FF6600"/>
                    </a:solidFill>
                  </a:rPr>
                  <a:t>Cosmological Constant</a:t>
                </a:r>
                <a:r>
                  <a:rPr lang="en-CA" sz="8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88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CA" sz="8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3D856B-9891-4D60-B9A3-86696C3FB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67" y="1471700"/>
                <a:ext cx="11505265" cy="1446550"/>
              </a:xfrm>
              <a:prstGeom prst="rect">
                <a:avLst/>
              </a:prstGeom>
              <a:blipFill>
                <a:blip r:embed="rId3"/>
                <a:stretch>
                  <a:fillRect l="-5032" t="-20168" b="-420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DD5A127-FF63-4425-BD1F-179C52E0DBDE}"/>
              </a:ext>
            </a:extLst>
          </p:cNvPr>
          <p:cNvSpPr txBox="1"/>
          <p:nvPr/>
        </p:nvSpPr>
        <p:spPr>
          <a:xfrm>
            <a:off x="1756286" y="3909081"/>
            <a:ext cx="867942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1500" dirty="0">
                <a:solidFill>
                  <a:srgbClr val="FF3300"/>
                </a:solidFill>
              </a:rPr>
              <a:t>“Dark Energy”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784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9"/>
    </mc:Choice>
    <mc:Fallback xmlns="">
      <p:transition spd="slow" advTm="10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FB21B8-E34A-441E-A6E7-678489DDD392}"/>
                  </a:ext>
                </a:extLst>
              </p:cNvPr>
              <p:cNvSpPr txBox="1"/>
              <p:nvPr/>
            </p:nvSpPr>
            <p:spPr>
              <a:xfrm>
                <a:off x="275771" y="377371"/>
                <a:ext cx="8480720" cy="1145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48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800" dirty="0">
                    <a:solidFill>
                      <a:srgbClr val="0070C0"/>
                    </a:solidFill>
                  </a:rPr>
                  <a:t> </a:t>
                </a:r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FB21B8-E34A-441E-A6E7-678489DDD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71" y="377371"/>
                <a:ext cx="8480720" cy="1145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CFDAA9-F768-40C5-954B-E5D59815AF76}"/>
                  </a:ext>
                </a:extLst>
              </p:cNvPr>
              <p:cNvSpPr txBox="1"/>
              <p:nvPr/>
            </p:nvSpPr>
            <p:spPr>
              <a:xfrm>
                <a:off x="275771" y="2482608"/>
                <a:ext cx="9696565" cy="2365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48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GB" sz="4800" b="0" i="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</m:d>
                        <m:sSub>
                          <m:sSubPr>
                            <m:ctrlP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CFDAA9-F768-40C5-954B-E5D59815A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71" y="2482608"/>
                <a:ext cx="9696565" cy="23651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BD61352-4520-43B6-9A46-9CC0BA1F6B1F}"/>
              </a:ext>
            </a:extLst>
          </p:cNvPr>
          <p:cNvSpPr txBox="1"/>
          <p:nvPr/>
        </p:nvSpPr>
        <p:spPr>
          <a:xfrm>
            <a:off x="8927798" y="165230"/>
            <a:ext cx="24338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800" dirty="0"/>
              <a:t>Standard</a:t>
            </a:r>
            <a:br>
              <a:rPr lang="en-CA" sz="4800" dirty="0"/>
            </a:br>
            <a:r>
              <a:rPr lang="en-CA" sz="4800" dirty="0"/>
              <a:t>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DD4D7-DCF4-49CE-8841-F9E3B1B8C78D}"/>
              </a:ext>
            </a:extLst>
          </p:cNvPr>
          <p:cNvSpPr txBox="1"/>
          <p:nvPr/>
        </p:nvSpPr>
        <p:spPr>
          <a:xfrm>
            <a:off x="8846532" y="2513862"/>
            <a:ext cx="33454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dirty="0"/>
              <a:t>Trace-Reversed</a:t>
            </a:r>
            <a:br>
              <a:rPr lang="en-CA" sz="4000" dirty="0"/>
            </a:br>
            <a:r>
              <a:rPr lang="en-CA" sz="4000" dirty="0"/>
              <a:t>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243F81-F42B-4E52-A110-D37B1BFA8E99}"/>
              </a:ext>
            </a:extLst>
          </p:cNvPr>
          <p:cNvSpPr txBox="1"/>
          <p:nvPr/>
        </p:nvSpPr>
        <p:spPr>
          <a:xfrm>
            <a:off x="6023428" y="5802718"/>
            <a:ext cx="46153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6000" dirty="0">
                <a:solidFill>
                  <a:srgbClr val="FF3300"/>
                </a:solidFill>
              </a:rPr>
              <a:t>“Dark Energy”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B2C40E3-FC88-4126-9E58-C6C216828C1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8440" y="91080"/>
              <a:ext cx="8379720" cy="4718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B2C40E3-FC88-4126-9E58-C6C216828C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9080" y="81720"/>
                <a:ext cx="8398440" cy="473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EDA0ACD-91CC-48A6-A522-C25C9A8BA80E}"/>
              </a:ext>
            </a:extLst>
          </p:cNvPr>
          <p:cNvGrpSpPr/>
          <p:nvPr/>
        </p:nvGrpSpPr>
        <p:grpSpPr>
          <a:xfrm>
            <a:off x="5922257" y="4535211"/>
            <a:ext cx="4675767" cy="1329752"/>
            <a:chOff x="5922257" y="4535211"/>
            <a:chExt cx="4675767" cy="13297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254D0F-2E65-4713-B3D9-93B0A572A10B}"/>
                </a:ext>
              </a:extLst>
            </p:cNvPr>
            <p:cNvSpPr txBox="1"/>
            <p:nvPr/>
          </p:nvSpPr>
          <p:spPr>
            <a:xfrm>
              <a:off x="5922257" y="5033966"/>
              <a:ext cx="46757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FF6600"/>
                  </a:solidFill>
                </a:rPr>
                <a:t>A form of energy?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E9E03C7-CCFF-4E80-A8CF-681DC0DEA6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72400" y="4535211"/>
              <a:ext cx="180283" cy="628772"/>
            </a:xfrm>
            <a:prstGeom prst="straightConnector1">
              <a:avLst/>
            </a:prstGeom>
            <a:ln w="762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1841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31"/>
    </mc:Choice>
    <mc:Fallback xmlns="">
      <p:transition spd="slow" advTm="42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03A23A-5C65-461B-B01A-BA7FB8A72645}"/>
              </a:ext>
            </a:extLst>
          </p:cNvPr>
          <p:cNvSpPr txBox="1"/>
          <p:nvPr/>
        </p:nvSpPr>
        <p:spPr>
          <a:xfrm>
            <a:off x="179920" y="1181359"/>
            <a:ext cx="54264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Possible explanations for universe’s accelerating expansion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1B42961-1077-410E-A030-9886DC711DF8}"/>
              </a:ext>
            </a:extLst>
          </p:cNvPr>
          <p:cNvSpPr/>
          <p:nvPr/>
        </p:nvSpPr>
        <p:spPr>
          <a:xfrm>
            <a:off x="5466450" y="232036"/>
            <a:ext cx="759501" cy="6468567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AFF62-3BCE-41BF-B056-010FD2271EC6}"/>
              </a:ext>
            </a:extLst>
          </p:cNvPr>
          <p:cNvSpPr txBox="1"/>
          <p:nvPr/>
        </p:nvSpPr>
        <p:spPr>
          <a:xfrm>
            <a:off x="140975" y="3802480"/>
            <a:ext cx="5504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7200" dirty="0">
                <a:solidFill>
                  <a:srgbClr val="FF3300"/>
                </a:solidFill>
              </a:rPr>
              <a:t>“Dark Energy”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80E4C0-C980-4BE7-B9A7-CEAE9F6DBA6E}"/>
              </a:ext>
            </a:extLst>
          </p:cNvPr>
          <p:cNvGrpSpPr/>
          <p:nvPr/>
        </p:nvGrpSpPr>
        <p:grpSpPr>
          <a:xfrm>
            <a:off x="6436858" y="626906"/>
            <a:ext cx="5385000" cy="5699342"/>
            <a:chOff x="6436858" y="626906"/>
            <a:chExt cx="5385000" cy="56993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B37DAA0-06C6-4B4D-9EE4-8773B88DCBC7}"/>
                    </a:ext>
                  </a:extLst>
                </p:cNvPr>
                <p:cNvSpPr txBox="1"/>
                <p:nvPr/>
              </p:nvSpPr>
              <p:spPr>
                <a:xfrm>
                  <a:off x="6569897" y="626906"/>
                  <a:ext cx="4942584" cy="175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5400" dirty="0">
                      <a:solidFill>
                        <a:srgbClr val="FF6600"/>
                      </a:solidFill>
                    </a:rPr>
                    <a:t>Cosmological Constant</a:t>
                  </a:r>
                  <a:r>
                    <a:rPr lang="en-CA" sz="5400" dirty="0"/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5400" b="0" i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B37DAA0-06C6-4B4D-9EE4-8773B88DCB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9897" y="626906"/>
                  <a:ext cx="4942584" cy="1754326"/>
                </a:xfrm>
                <a:prstGeom prst="rect">
                  <a:avLst/>
                </a:prstGeom>
                <a:blipFill>
                  <a:blip r:embed="rId3"/>
                  <a:stretch>
                    <a:fillRect t="-9722" b="-204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C1E66C-8E0C-4B56-A9FC-3D2F1334575E}"/>
                </a:ext>
              </a:extLst>
            </p:cNvPr>
            <p:cNvSpPr txBox="1"/>
            <p:nvPr/>
          </p:nvSpPr>
          <p:spPr>
            <a:xfrm>
              <a:off x="6436858" y="3144306"/>
              <a:ext cx="538500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00B050"/>
                  </a:solidFill>
                </a:rPr>
                <a:t>“Quintessence” </a:t>
              </a:r>
              <a:br>
                <a:rPr lang="en-CA" sz="4800" dirty="0">
                  <a:solidFill>
                    <a:srgbClr val="00B050"/>
                  </a:solidFill>
                </a:rPr>
              </a:br>
              <a:r>
                <a:rPr lang="en-CA" sz="4000" dirty="0">
                  <a:solidFill>
                    <a:srgbClr val="00B050"/>
                  </a:solidFill>
                </a:rPr>
                <a:t>Time-Varying Scalar Field</a:t>
              </a:r>
              <a:endParaRPr lang="en-CA" sz="4800" dirty="0">
                <a:solidFill>
                  <a:srgbClr val="00B05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003415-3CAB-4226-8B0E-4A337EDE2729}"/>
                </a:ext>
              </a:extLst>
            </p:cNvPr>
            <p:cNvSpPr txBox="1"/>
            <p:nvPr/>
          </p:nvSpPr>
          <p:spPr>
            <a:xfrm>
              <a:off x="8681942" y="5002809"/>
              <a:ext cx="89319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8000" dirty="0"/>
                <a:t>…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05F9E58-2C63-48C4-95C8-7097A0A83C4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49200" y="131760"/>
              <a:ext cx="4445280" cy="2234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05F9E58-2C63-48C4-95C8-7097A0A83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39840" y="122400"/>
                <a:ext cx="4464000" cy="2253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1046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22"/>
    </mc:Choice>
    <mc:Fallback xmlns="">
      <p:transition spd="slow" advTm="23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36B888-4176-4446-B73B-3A63BC0E15A8}"/>
                  </a:ext>
                </a:extLst>
              </p:cNvPr>
              <p:cNvSpPr txBox="1"/>
              <p:nvPr/>
            </p:nvSpPr>
            <p:spPr>
              <a:xfrm>
                <a:off x="138891" y="64439"/>
                <a:ext cx="11574074" cy="6863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4000" u="sng" dirty="0"/>
                  <a:t>1917</a:t>
                </a:r>
                <a:r>
                  <a:rPr lang="en-GB" sz="4000" dirty="0"/>
                  <a:t>: Einstein introduces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GB" sz="4000" dirty="0"/>
                  <a:t> to ensure his spherical finite universe is static (not expanding/contracting) 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4000" u="sng" dirty="0"/>
                  <a:t>1922</a:t>
                </a:r>
                <a:r>
                  <a:rPr lang="en-GB" sz="4000" dirty="0"/>
                  <a:t>: Friedmann derives 2 equations which show the universe’s spatial scale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000" dirty="0"/>
                  <a:t> can change overtime 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4000" u="sng" dirty="0"/>
                  <a:t>1927/1929</a:t>
                </a:r>
                <a:r>
                  <a:rPr lang="en-GB" sz="4000" dirty="0"/>
                  <a:t>: </a:t>
                </a:r>
                <a:r>
                  <a:rPr lang="en-CA" sz="4000" dirty="0" err="1"/>
                  <a:t>Lemaître</a:t>
                </a:r>
                <a:r>
                  <a:rPr lang="en-GB" sz="4000" dirty="0"/>
                  <a:t> + Hubble observe redshift of distant galaxies, which was good evidence that the universe was expanding 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4000" u="sng" dirty="0"/>
                  <a:t>1964</a:t>
                </a:r>
                <a:r>
                  <a:rPr lang="en-GB" sz="4000" dirty="0"/>
                  <a:t>: Discovery of the CMB gives good evidence for the Big Bang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4000" u="sng" dirty="0"/>
                  <a:t>1998</a:t>
                </a:r>
                <a:r>
                  <a:rPr lang="en-GB" sz="4000" dirty="0"/>
                  <a:t>: Expansion of the universe is accelerating,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00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GB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36B888-4176-4446-B73B-3A63BC0E1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91" y="64439"/>
                <a:ext cx="11574074" cy="6863417"/>
              </a:xfrm>
              <a:prstGeom prst="rect">
                <a:avLst/>
              </a:prstGeom>
              <a:blipFill>
                <a:blip r:embed="rId3"/>
                <a:stretch>
                  <a:fillRect l="-1897" t="-1600" b="-29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3740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42"/>
    </mc:Choice>
    <mc:Fallback xmlns="">
      <p:transition spd="slow" advTm="70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23DF90-2D4F-43A3-AFF2-0AC984A09884}"/>
              </a:ext>
            </a:extLst>
          </p:cNvPr>
          <p:cNvSpPr txBox="1"/>
          <p:nvPr/>
        </p:nvSpPr>
        <p:spPr>
          <a:xfrm>
            <a:off x="405948" y="963341"/>
            <a:ext cx="114383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/>
              <a:t>Next Videos: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7200" dirty="0"/>
              <a:t>Math of FLRW Metric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7200" dirty="0"/>
              <a:t>Derive Friedmann Equations</a:t>
            </a:r>
            <a:endParaRPr lang="en-CA" sz="7200" dirty="0"/>
          </a:p>
        </p:txBody>
      </p:sp>
    </p:spTree>
    <p:extLst>
      <p:ext uri="{BB962C8B-B14F-4D97-AF65-F5344CB8AC3E}">
        <p14:creationId xmlns:p14="http://schemas.microsoft.com/office/powerpoint/2010/main" val="264737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54"/>
    </mc:Choice>
    <mc:Fallback xmlns="">
      <p:transition spd="slow" advTm="1255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925657-C003-4217-BF42-7F4E3365E4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478ED0-97CA-4E99-94FD-DD5D8B0E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" y="44187"/>
            <a:ext cx="3143501" cy="314350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19A7259-71F6-4F7A-98E3-679A16D7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74" b="89816" l="3857" r="95592">
                        <a14:foregroundMark x1="11570" y1="32387" x2="25344" y2="16194"/>
                        <a14:foregroundMark x1="25344" y1="16194" x2="40909" y2="14691"/>
                        <a14:foregroundMark x1="40909" y1="14691" x2="54132" y2="17028"/>
                        <a14:foregroundMark x1="54132" y1="17028" x2="75895" y2="34057"/>
                        <a14:foregroundMark x1="75895" y1="34057" x2="85399" y2="46411"/>
                        <a14:foregroundMark x1="85399" y1="46411" x2="88705" y2="65776"/>
                        <a14:foregroundMark x1="88705" y1="65776" x2="78788" y2="81636"/>
                        <a14:foregroundMark x1="78788" y1="81636" x2="49725" y2="79800"/>
                        <a14:foregroundMark x1="49725" y1="79800" x2="28512" y2="68280"/>
                        <a14:foregroundMark x1="28512" y1="68280" x2="18457" y2="55426"/>
                        <a14:foregroundMark x1="18457" y1="55426" x2="10744" y2="37563"/>
                        <a14:foregroundMark x1="10744" y1="37563" x2="10744" y2="37062"/>
                        <a14:foregroundMark x1="10744" y1="25209" x2="27410" y2="11853"/>
                        <a14:foregroundMark x1="27410" y1="11853" x2="41047" y2="11853"/>
                        <a14:foregroundMark x1="42287" y1="11853" x2="63636" y2="18197"/>
                        <a14:foregroundMark x1="63636" y1="18197" x2="69835" y2="22371"/>
                        <a14:foregroundMark x1="69835" y1="22371" x2="88567" y2="41402"/>
                        <a14:foregroundMark x1="88567" y1="41402" x2="92700" y2="49082"/>
                        <a14:foregroundMark x1="90358" y1="63940" x2="84435" y2="83306"/>
                        <a14:foregroundMark x1="84435" y1="83306" x2="81267" y2="87312"/>
                        <a14:foregroundMark x1="17080" y1="17028" x2="6612" y2="28381"/>
                        <a14:foregroundMark x1="6612" y1="28381" x2="10055" y2="45242"/>
                        <a14:foregroundMark x1="10055" y1="45242" x2="43939" y2="83639"/>
                        <a14:foregroundMark x1="43939" y1="83639" x2="65289" y2="90484"/>
                        <a14:foregroundMark x1="65289" y1="90484" x2="76584" y2="88314"/>
                        <a14:foregroundMark x1="85262" y1="85977" x2="77410" y2="90651"/>
                        <a14:foregroundMark x1="11019" y1="19199" x2="31956" y2="7012"/>
                        <a14:foregroundMark x1="31956" y1="7012" x2="48072" y2="8347"/>
                        <a14:foregroundMark x1="48072" y1="8347" x2="83333" y2="30217"/>
                        <a14:foregroundMark x1="83333" y1="30217" x2="95179" y2="52421"/>
                        <a14:foregroundMark x1="95179" y1="52421" x2="91873" y2="76127"/>
                        <a14:foregroundMark x1="91873" y1="76127" x2="68595" y2="91486"/>
                        <a14:foregroundMark x1="68595" y1="91486" x2="52893" y2="88815"/>
                        <a14:foregroundMark x1="52893" y1="88815" x2="22590" y2="70284"/>
                        <a14:foregroundMark x1="22590" y1="70284" x2="6749" y2="50584"/>
                        <a14:foregroundMark x1="6749" y1="50584" x2="4132" y2="34224"/>
                        <a14:foregroundMark x1="4132" y1="34224" x2="7438" y2="23539"/>
                        <a14:foregroundMark x1="27961" y1="7179" x2="9091" y2="16861"/>
                        <a14:foregroundMark x1="9091" y1="16861" x2="4270" y2="37396"/>
                        <a14:foregroundMark x1="4270" y1="37396" x2="12948" y2="65609"/>
                        <a14:foregroundMark x1="12948" y1="65609" x2="57713" y2="92154"/>
                        <a14:foregroundMark x1="57713" y1="92154" x2="74793" y2="94658"/>
                        <a14:foregroundMark x1="74793" y1="94658" x2="88843" y2="90317"/>
                        <a14:foregroundMark x1="88843" y1="90317" x2="96832" y2="68280"/>
                        <a14:foregroundMark x1="96832" y1="68280" x2="97245" y2="52087"/>
                        <a14:foregroundMark x1="97245" y1="52087" x2="80716" y2="26711"/>
                        <a14:foregroundMark x1="80716" y1="26711" x2="57025" y2="12354"/>
                        <a14:foregroundMark x1="57025" y1="12354" x2="22727" y2="6678"/>
                        <a14:foregroundMark x1="58127" y1="8681" x2="87741" y2="34558"/>
                        <a14:foregroundMark x1="87741" y1="34558" x2="90909" y2="39232"/>
                        <a14:foregroundMark x1="93251" y1="38397" x2="56336" y2="7012"/>
                        <a14:foregroundMark x1="56336" y1="7012" x2="12121" y2="9182"/>
                        <a14:foregroundMark x1="12121" y1="9182" x2="5647" y2="16861"/>
                        <a14:foregroundMark x1="26997" y1="7179" x2="39252" y2="4633"/>
                        <a14:foregroundMark x1="46556" y1="4271" x2="50275" y2="4341"/>
                        <a14:foregroundMark x1="94766" y1="41736" x2="95592" y2="65609"/>
                        <a14:backgroundMark x1="24656" y1="3005" x2="54959" y2="15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998" y="746254"/>
            <a:ext cx="4394446" cy="362572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E2BFE3-AEB4-44FB-B6A1-65864B364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838" y="2358105"/>
            <a:ext cx="4020515" cy="3753641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B2172C0-7F0B-4AE0-8D47-126D50C64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845" b="94825" l="11339" r="86066">
                        <a14:foregroundMark x1="37022" y1="11018" x2="49454" y2="7179"/>
                        <a14:foregroundMark x1="49454" y1="7179" x2="74454" y2="11018"/>
                        <a14:foregroundMark x1="74454" y1="11018" x2="82650" y2="16194"/>
                        <a14:foregroundMark x1="82650" y1="16194" x2="84563" y2="35392"/>
                        <a14:foregroundMark x1="84563" y1="35392" x2="77596" y2="63105"/>
                        <a14:foregroundMark x1="77596" y1="63105" x2="62295" y2="86144"/>
                        <a14:foregroundMark x1="62295" y1="86144" x2="51230" y2="92154"/>
                        <a14:foregroundMark x1="51230" y1="92154" x2="23361" y2="72621"/>
                        <a14:foregroundMark x1="23361" y1="72621" x2="16393" y2="48080"/>
                        <a14:foregroundMark x1="16393" y1="48080" x2="18443" y2="19199"/>
                        <a14:foregroundMark x1="18443" y1="19199" x2="26093" y2="13856"/>
                        <a14:foregroundMark x1="26093" y1="13856" x2="39344" y2="10184"/>
                        <a14:foregroundMark x1="39344" y1="10184" x2="39481" y2="10184"/>
                        <a14:foregroundMark x1="12842" y1="17195" x2="15164" y2="41736"/>
                        <a14:foregroundMark x1="50820" y1="92321" x2="61612" y2="92321"/>
                        <a14:foregroundMark x1="61612" y1="92321" x2="72131" y2="71619"/>
                        <a14:foregroundMark x1="84016" y1="12688" x2="84290" y2="27546"/>
                        <a14:foregroundMark x1="80874" y1="48080" x2="79372" y2="62437"/>
                        <a14:foregroundMark x1="79372" y1="62437" x2="76093" y2="67446"/>
                        <a14:foregroundMark x1="54781" y1="94825" x2="59426" y2="93322"/>
                        <a14:foregroundMark x1="11475" y1="18531" x2="17213" y2="40067"/>
                        <a14:foregroundMark x1="19672" y1="15860" x2="54781" y2="6845"/>
                        <a14:foregroundMark x1="54781" y1="6845" x2="75000" y2="11352"/>
                        <a14:foregroundMark x1="86066" y1="14357" x2="80055" y2="60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10" r="9810"/>
          <a:stretch/>
        </p:blipFill>
        <p:spPr bwMode="auto">
          <a:xfrm>
            <a:off x="8215633" y="2764901"/>
            <a:ext cx="4020515" cy="40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7552FE-F87B-4165-B2A1-18FAB18F18FB}"/>
              </a:ext>
            </a:extLst>
          </p:cNvPr>
          <p:cNvSpPr txBox="1"/>
          <p:nvPr/>
        </p:nvSpPr>
        <p:spPr>
          <a:xfrm>
            <a:off x="3067452" y="0"/>
            <a:ext cx="2186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3BCCFF"/>
                </a:solidFill>
              </a:rPr>
              <a:t>Solar </a:t>
            </a:r>
            <a:r>
              <a:rPr lang="en-GB" sz="3200" dirty="0">
                <a:solidFill>
                  <a:srgbClr val="3BCCFF"/>
                </a:solidFill>
              </a:rPr>
              <a:t>System</a:t>
            </a:r>
            <a:endParaRPr lang="en-CA" sz="2800" dirty="0">
              <a:solidFill>
                <a:srgbClr val="3BCC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1C6C4A-C21C-4DC5-90AE-3D86631E67D6}"/>
              </a:ext>
            </a:extLst>
          </p:cNvPr>
          <p:cNvSpPr txBox="1"/>
          <p:nvPr/>
        </p:nvSpPr>
        <p:spPr>
          <a:xfrm>
            <a:off x="4760425" y="917443"/>
            <a:ext cx="1293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11FF7D"/>
                </a:solidFill>
              </a:rPr>
              <a:t>Galaxy</a:t>
            </a:r>
            <a:endParaRPr lang="en-CA" sz="3200" dirty="0">
              <a:solidFill>
                <a:srgbClr val="11FF7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98E1CD-8F9C-4AB6-9888-1CF572BC0DD1}"/>
              </a:ext>
            </a:extLst>
          </p:cNvPr>
          <p:cNvSpPr txBox="1"/>
          <p:nvPr/>
        </p:nvSpPr>
        <p:spPr>
          <a:xfrm>
            <a:off x="6441412" y="1502218"/>
            <a:ext cx="28643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AC75D5"/>
                </a:solidFill>
              </a:rPr>
              <a:t>Galaxy Clusters/</a:t>
            </a:r>
          </a:p>
          <a:p>
            <a:pPr algn="ctr"/>
            <a:r>
              <a:rPr lang="en-GB" sz="3200" dirty="0">
                <a:solidFill>
                  <a:srgbClr val="AC75D5"/>
                </a:solidFill>
              </a:rPr>
              <a:t>Superclusters</a:t>
            </a:r>
            <a:endParaRPr lang="en-CA" sz="3200" dirty="0">
              <a:solidFill>
                <a:srgbClr val="AC75D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1BEDA1-92BB-4FEE-86AB-7EB4E2106429}"/>
              </a:ext>
            </a:extLst>
          </p:cNvPr>
          <p:cNvSpPr txBox="1"/>
          <p:nvPr/>
        </p:nvSpPr>
        <p:spPr>
          <a:xfrm>
            <a:off x="9930799" y="1943015"/>
            <a:ext cx="18324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FF5DC5"/>
                </a:solidFill>
              </a:rPr>
              <a:t>Galaxy Filaments</a:t>
            </a:r>
            <a:endParaRPr lang="en-CA" sz="3200" dirty="0">
              <a:solidFill>
                <a:srgbClr val="FF5DC5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E62DFE0-E81C-4CA4-AA04-6C829DDD948F}"/>
              </a:ext>
            </a:extLst>
          </p:cNvPr>
          <p:cNvSpPr/>
          <p:nvPr/>
        </p:nvSpPr>
        <p:spPr>
          <a:xfrm rot="1437906">
            <a:off x="262620" y="4429323"/>
            <a:ext cx="5455154" cy="118704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tx1"/>
                </a:solidFill>
              </a:rPr>
              <a:t>Zoom Out</a:t>
            </a:r>
            <a:endParaRPr lang="en-CA" sz="4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A24DC-AFE5-46D9-90F6-2E512DFFBB88}"/>
              </a:ext>
            </a:extLst>
          </p:cNvPr>
          <p:cNvSpPr txBox="1"/>
          <p:nvPr/>
        </p:nvSpPr>
        <p:spPr>
          <a:xfrm>
            <a:off x="8352110" y="5340238"/>
            <a:ext cx="3747560" cy="132343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rgbClr val="FF3399"/>
                </a:solidFill>
              </a:rPr>
              <a:t>(approximately</a:t>
            </a:r>
          </a:p>
          <a:p>
            <a:pPr algn="ctr"/>
            <a:r>
              <a:rPr lang="en-GB" sz="4000" dirty="0">
                <a:solidFill>
                  <a:srgbClr val="FF3399"/>
                </a:solidFill>
              </a:rPr>
              <a:t>uniform density)</a:t>
            </a:r>
            <a:endParaRPr lang="en-CA" sz="4000" dirty="0">
              <a:solidFill>
                <a:srgbClr val="FF339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985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40"/>
    </mc:Choice>
    <mc:Fallback xmlns="">
      <p:transition spd="slow" advTm="19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15" grpId="0"/>
      <p:bldP spid="5" grpId="0" animBg="1"/>
      <p:bldP spid="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2.8|2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4.7|4.8|1.2|2.4|1.2|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|1.4|3.7|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5|2.3|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5|2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2|2.4|2.1|0.9|4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7.5|1.1|3.6|8.2|2.3|1.5|7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10.1|8.5|3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8.1|3|4.8|5|3.5|6.7|1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3|3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16.4|5.3|7.3|6.9|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.8|1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4|3|1.5|2.4|2.4|0.5|1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3.8|9.9|1.5|8.4|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5.7|2.2|2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5.7|2.2|2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5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7|2.8|4.8|3.6|5.4|6.2|21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0.8|1.1|1.8|4|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0.8|0.8|4.1|2.5|0.8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.5|5|0.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4.5|1.7|2.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8.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4.4|5.9|25.5|1.3|3|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|6|2.6|5.2|1.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5.4|1.3|11.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9|4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6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9.9|2.6|1.2|5.8|1.4|4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5|2.4|1.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6|3.8|2.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5|1|2.3|1.5|0.9|0.8|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7|3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9|1.8|4.3|3.9|7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1|4.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5|6|11.9|7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5.9|2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6.8|6.7|8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6|2.4|3.4|1.7|1.5|3|4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2|3.3|5.9|2|6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2|3.1|2.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7.8|4.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|3.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.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.4|0.9|1.4|1.9|2.9|6.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6|4.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2.9|10.8|4.7|3.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3|2.2|5.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7.8|4.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5|7.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|2.5|7.3|9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1.7|9.2|3.1|11.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9|11.6|3.4|2.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14.6|4.2|4.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7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8.6|11.5|8.5|9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4.5|1|1.3|1.2|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0.4|13.6|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22041</TotalTime>
  <Words>2410</Words>
  <Application>Microsoft Office PowerPoint</Application>
  <PresentationFormat>Widescreen</PresentationFormat>
  <Paragraphs>449</Paragraphs>
  <Slides>86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Relativity 110: Cosmology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87</cp:revision>
  <dcterms:created xsi:type="dcterms:W3CDTF">2021-09-13T04:50:42Z</dcterms:created>
  <dcterms:modified xsi:type="dcterms:W3CDTF">2022-09-11T23:07:13Z</dcterms:modified>
</cp:coreProperties>
</file>